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2C942-9A11-4CD8-98FB-265158BBB15A}" v="3" dt="2023-04-08T05:07:47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HARA FUEANGKAN" userId="1880c6a2-df0c-4a97-b141-b2bb0bb675a3" providerId="ADAL" clId="{2072C942-9A11-4CD8-98FB-265158BBB15A}"/>
    <pc:docChg chg="custSel modSld">
      <pc:chgData name="ACHARA FUEANGKAN" userId="1880c6a2-df0c-4a97-b141-b2bb0bb675a3" providerId="ADAL" clId="{2072C942-9A11-4CD8-98FB-265158BBB15A}" dt="2023-04-08T05:07:50.714" v="12" actId="962"/>
      <pc:docMkLst>
        <pc:docMk/>
      </pc:docMkLst>
      <pc:sldChg chg="addSp delSp modSp mod setBg">
        <pc:chgData name="ACHARA FUEANGKAN" userId="1880c6a2-df0c-4a97-b141-b2bb0bb675a3" providerId="ADAL" clId="{2072C942-9A11-4CD8-98FB-265158BBB15A}" dt="2023-04-08T05:07:50.714" v="12" actId="962"/>
        <pc:sldMkLst>
          <pc:docMk/>
          <pc:sldMk cId="70969985" sldId="259"/>
        </pc:sldMkLst>
        <pc:spChg chg="add">
          <ac:chgData name="ACHARA FUEANGKAN" userId="1880c6a2-df0c-4a97-b141-b2bb0bb675a3" providerId="ADAL" clId="{2072C942-9A11-4CD8-98FB-265158BBB15A}" dt="2023-04-07T01:46:35.293" v="2" actId="26606"/>
          <ac:spMkLst>
            <pc:docMk/>
            <pc:sldMk cId="70969985" sldId="259"/>
            <ac:spMk id="9" creationId="{37C89E4B-3C9F-44B9-8B86-D9E3D112D8EC}"/>
          </ac:spMkLst>
        </pc:spChg>
        <pc:picChg chg="del">
          <ac:chgData name="ACHARA FUEANGKAN" userId="1880c6a2-df0c-4a97-b141-b2bb0bb675a3" providerId="ADAL" clId="{2072C942-9A11-4CD8-98FB-265158BBB15A}" dt="2023-04-07T01:46:21.199" v="0" actId="478"/>
          <ac:picMkLst>
            <pc:docMk/>
            <pc:sldMk cId="70969985" sldId="259"/>
            <ac:picMk id="3" creationId="{07F4C3BB-4DF1-BEDC-0B74-28636C1CF993}"/>
          </ac:picMkLst>
        </pc:picChg>
        <pc:picChg chg="add mod">
          <ac:chgData name="ACHARA FUEANGKAN" userId="1880c6a2-df0c-4a97-b141-b2bb0bb675a3" providerId="ADAL" clId="{2072C942-9A11-4CD8-98FB-265158BBB15A}" dt="2023-04-08T05:07:50.714" v="12" actId="962"/>
          <ac:picMkLst>
            <pc:docMk/>
            <pc:sldMk cId="70969985" sldId="259"/>
            <ac:picMk id="3" creationId="{CA3D275F-EFE6-B881-626E-3470606A4D39}"/>
          </ac:picMkLst>
        </pc:picChg>
        <pc:picChg chg="add del mod">
          <ac:chgData name="ACHARA FUEANGKAN" userId="1880c6a2-df0c-4a97-b141-b2bb0bb675a3" providerId="ADAL" clId="{2072C942-9A11-4CD8-98FB-265158BBB15A}" dt="2023-04-07T01:46:52.147" v="5" actId="478"/>
          <ac:picMkLst>
            <pc:docMk/>
            <pc:sldMk cId="70969985" sldId="259"/>
            <ac:picMk id="4" creationId="{2C9C3164-B9A9-B71D-A818-72A1B0D547B5}"/>
          </ac:picMkLst>
        </pc:picChg>
        <pc:picChg chg="add del mod">
          <ac:chgData name="ACHARA FUEANGKAN" userId="1880c6a2-df0c-4a97-b141-b2bb0bb675a3" providerId="ADAL" clId="{2072C942-9A11-4CD8-98FB-265158BBB15A}" dt="2023-04-08T05:07:26.110" v="9" actId="478"/>
          <ac:picMkLst>
            <pc:docMk/>
            <pc:sldMk cId="70969985" sldId="259"/>
            <ac:picMk id="6" creationId="{D4B87384-BEDA-BBF1-2903-74CCC6346DF3}"/>
          </ac:picMkLst>
        </pc:picChg>
        <pc:cxnChg chg="add">
          <ac:chgData name="ACHARA FUEANGKAN" userId="1880c6a2-df0c-4a97-b141-b2bb0bb675a3" providerId="ADAL" clId="{2072C942-9A11-4CD8-98FB-265158BBB15A}" dt="2023-04-07T01:46:35.293" v="2" actId="26606"/>
          <ac:cxnSpMkLst>
            <pc:docMk/>
            <pc:sldMk cId="70969985" sldId="259"/>
            <ac:cxnSpMk id="11" creationId="{AA2EAA10-076F-46BD-8F0F-B9A2FB77A85C}"/>
          </ac:cxnSpMkLst>
        </pc:cxnChg>
        <pc:cxnChg chg="add">
          <ac:chgData name="ACHARA FUEANGKAN" userId="1880c6a2-df0c-4a97-b141-b2bb0bb675a3" providerId="ADAL" clId="{2072C942-9A11-4CD8-98FB-265158BBB15A}" dt="2023-04-07T01:46:35.293" v="2" actId="26606"/>
          <ac:cxnSpMkLst>
            <pc:docMk/>
            <pc:sldMk cId="70969985" sldId="259"/>
            <ac:cxnSpMk id="13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6B56-6BFF-E9B7-FD7D-FCB6414C7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944E3-40BA-3F48-D679-10978D25B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9E737-464E-2674-4CED-EEC7E147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7683-0DCB-871A-74C1-ACAB8CD4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4A217-E92F-00CD-7007-9C1BCA14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0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421C-734F-1021-4673-CF95003B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B4C54-A883-373C-92B0-F0296AA07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6DFCC-155F-1BFD-DAF0-0EB0E9D9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244B1-CF6C-94A9-E022-2EEAFF59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4EFF4-DE8C-377C-D2C8-B8238622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7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92B92-30D2-2E26-EC73-C90300094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D4B79-26BF-3117-0856-475B74CC8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37ED-B80E-9CB5-93CA-919D4B77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915A9-A732-0509-1B76-84468644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7D43F-D8CB-8E0E-5BCA-9ED45997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93C5-8765-F170-DD8F-76082606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7BCF0-4E8B-49DD-6BBC-892326DF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B912-63FA-D5F0-9810-C01686BD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BE03F-CF48-C058-4AB3-579517E5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5155-17EF-8921-94E9-BCC5A5DC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33AF-3F58-126B-20BA-6FD57ADA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54637-629F-C54E-4537-5D05CE3D1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CB77B-4A20-49AB-C21F-DB72B960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40BA9-8228-9A14-E441-D034C24F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9BB5D-C221-B21A-2A04-C85DFE23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2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86B0-8940-1944-580C-B992B759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E445-5D16-EE30-BFF9-FF876638F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16508-939C-2F43-439C-63FF8AE84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31F87-B8A7-26D0-C781-52BB76C6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8FD90-7268-49BB-F140-CA87606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2294A-2DFA-4BE3-9214-8196711E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6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8454-12D6-FD06-CB4F-5B3532D7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A0E73-1F5E-2910-99C8-BEE4C1FF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06E6B-BBEF-ADCC-5B98-C4EB1222B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15CDA-61A7-8555-5B92-7568E5E87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3C06A-E445-E835-94E0-3E92C604F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FCECC-295B-E2D4-AF0B-5A3A1D9B1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3AEF4-A112-4D1D-96ED-8475B4C5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A601D-4928-593D-D436-ADEA9D52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2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02E1-FC17-FCF0-9F7C-2597DD3E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0F710-3EF4-14BB-D486-DDCB56C4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BFF38-23A1-8E94-4A7B-1090C79A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246A4-3241-7999-C9C2-49646DB4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99919-FC45-AB21-4E47-63BE2BCC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F3513-F522-28F3-864E-4814EBDD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5C544-33E0-E0B4-151B-391E46B3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6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5F65-EBA8-24B3-2FF2-7EEC81FC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2E08D-38D8-46D2-655F-FAD3B3F5D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18247-C86B-2E5A-B629-83631A680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A6885-554B-0513-6252-39E83152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6152-4539-4DA3-E534-927D64DA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B7F40-3953-E64F-E0EE-592AB3FC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1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7657-4598-A378-40D6-D97B4395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DA6F1-BEAF-57B1-D876-2FF6CEDD4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6D80C-976D-2EA2-B7F8-DA90EF5AB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C5C29-4754-C085-7D59-44942C63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EE3BF-70FF-3A72-C211-70C9E5BC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08173-DAE1-1B6F-B46A-5DE6D586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4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CA2F6-E7B8-FC08-6E4F-EB721C7D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9C1DF-CDA7-E839-F88C-7499F0DF9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79D06-2A64-D4D0-1886-2D51EB965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37BF-747D-4A24-909F-8543C7D2F5F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9092D-6919-1C51-1271-B4DA2293B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61551-4323-B865-3B3F-7BAE0D492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67D5D-3EBC-4A99-8EB8-FDA0CE3DA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1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79C0-DD65-4A96-1768-48253D437C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645DF-845F-DE14-A1C5-74CA250CF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991966-7655-D54A-24BE-6F70E6C3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7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D9CE633B-0EB8-1BE6-3D5D-C18FC0984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7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4CE400D6-6FF8-49DA-0B9D-B72189305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5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A3D275F-EFE6-B881-626E-3470606A4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2B8763E8-39E1-5626-AF20-0F940ACC2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62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51f87c6-2431-4388-9af9-381699f27c08">
      <Terms xmlns="http://schemas.microsoft.com/office/infopath/2007/PartnerControls"/>
    </lcf76f155ced4ddcb4097134ff3c332f>
    <TaxCatchAll xmlns="e18e8ff8-88a9-40d1-8634-08fc246a5a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DECCBB3D1DE44F86814BB2EB1A1ED2" ma:contentTypeVersion="19" ma:contentTypeDescription="Create a new document." ma:contentTypeScope="" ma:versionID="984873ab8e9f8d39d52de2856a1102a5">
  <xsd:schema xmlns:xsd="http://www.w3.org/2001/XMLSchema" xmlns:xs="http://www.w3.org/2001/XMLSchema" xmlns:p="http://schemas.microsoft.com/office/2006/metadata/properties" xmlns:ns1="http://schemas.microsoft.com/sharepoint/v3" xmlns:ns2="f51f87c6-2431-4388-9af9-381699f27c08" xmlns:ns3="e18e8ff8-88a9-40d1-8634-08fc246a5a9b" targetNamespace="http://schemas.microsoft.com/office/2006/metadata/properties" ma:root="true" ma:fieldsID="b3317b74e5aeba9b4f370c4215e3cff7" ns1:_="" ns2:_="" ns3:_="">
    <xsd:import namespace="http://schemas.microsoft.com/sharepoint/v3"/>
    <xsd:import namespace="f51f87c6-2431-4388-9af9-381699f27c08"/>
    <xsd:import namespace="e18e8ff8-88a9-40d1-8634-08fc246a5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f87c6-2431-4388-9af9-381699f27c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c93ee74-b7c0-43f6-95d6-fcd5838c20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e8ff8-88a9-40d1-8634-08fc246a5a9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60fdcd2-bb54-4818-9bef-b813981a182f}" ma:internalName="TaxCatchAll" ma:showField="CatchAllData" ma:web="e18e8ff8-88a9-40d1-8634-08fc246a5a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C9EA48-0078-4A48-938E-9EDAFC71CD4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51f87c6-2431-4388-9af9-381699f27c08"/>
    <ds:schemaRef ds:uri="e18e8ff8-88a9-40d1-8634-08fc246a5a9b"/>
  </ds:schemaRefs>
</ds:datastoreItem>
</file>

<file path=customXml/itemProps2.xml><?xml version="1.0" encoding="utf-8"?>
<ds:datastoreItem xmlns:ds="http://schemas.openxmlformats.org/officeDocument/2006/customXml" ds:itemID="{536EDADE-8628-4028-BD5E-44F2A66FD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1f87c6-2431-4388-9af9-381699f27c08"/>
    <ds:schemaRef ds:uri="e18e8ff8-88a9-40d1-8634-08fc246a5a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5F947C-EDB6-4851-81D4-549EDAF3C4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ACHARA FUEANGKAN</dc:creator>
  <cp:lastModifiedBy>ACHARA FUEANGKAN</cp:lastModifiedBy>
  <cp:revision>1</cp:revision>
  <dcterms:created xsi:type="dcterms:W3CDTF">2023-04-06T15:28:25Z</dcterms:created>
  <dcterms:modified xsi:type="dcterms:W3CDTF">2023-04-08T05:07:54Z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0x0101002DDECCBB3D1DE44F86814BB2EB1A1ED2</vt:lpwstr>
  </property>
  <property fmtid="{D5CDD505-2E9C-101B-9397-08002B2CF9AE}" pid="3" name="MediaServiceImageTags">
    <vt:lpwstr/>
  </property>
</Properties>
</file>