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2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7" r:id="rId5"/>
    <p:sldId id="273" r:id="rId6"/>
    <p:sldId id="276" r:id="rId7"/>
    <p:sldId id="274" r:id="rId8"/>
    <p:sldId id="275" r:id="rId9"/>
    <p:sldId id="262" r:id="rId10"/>
    <p:sldId id="264" r:id="rId11"/>
    <p:sldId id="271" r:id="rId12"/>
    <p:sldId id="272" r:id="rId13"/>
  </p:sldIdLst>
  <p:sldSz cx="12192000" cy="6858000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HP\Downloads\PivotGrid%20(12)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HP\Desktop\&#3588;&#3641;&#3656;&#3617;&#3639;&#3629;HR\&#3626;&#3617;&#3619;&#3619;&#3606;&#3609;&#3632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HP\Downloads\PivotGrid%20(12)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3626;&#3617;&#3640;&#3604;&#3591;&#3634;&#3609;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HP\Documents\&#3629;&#3633;&#3605;&#3619;&#3634;&#3585;&#3634;&#3619;&#3621;&#3634;&#3629;&#3629;&#3585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HP\Documents\performance59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HP\Documents\performance59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HP\Desktop\&#3588;&#3641;&#3656;&#3617;&#3639;&#3629;HR\&#3626;&#3617;&#3619;&#3619;&#3606;&#3609;&#3632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HP\Desktop\&#3588;&#3641;&#3656;&#3617;&#3639;&#3629;HR\&#3626;&#3617;&#3619;&#3619;&#3606;&#3609;&#363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h-TH" sz="1000" dirty="0"/>
              <a:t>จำนวน</a:t>
            </a:r>
            <a:r>
              <a:rPr lang="th-TH" sz="1000" dirty="0" smtClean="0"/>
              <a:t>บุคลากรจำแนก</a:t>
            </a:r>
            <a:r>
              <a:rPr lang="th-TH" sz="1000" dirty="0"/>
              <a:t>ตามช่วงอายุ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'[PivotGrid (12).xls]Sheet'!$A$2:$A$10</c:f>
              <c:strCache>
                <c:ptCount val="9"/>
                <c:pt idx="0">
                  <c:v>25 ถึง 30 ปี</c:v>
                </c:pt>
                <c:pt idx="1">
                  <c:v>31 ถึง 35 ปี</c:v>
                </c:pt>
                <c:pt idx="2">
                  <c:v>36 ถึง 40 ปี</c:v>
                </c:pt>
                <c:pt idx="3">
                  <c:v>41 ถึง 45 ปี</c:v>
                </c:pt>
                <c:pt idx="4">
                  <c:v>46 ถึง 50 ปี</c:v>
                </c:pt>
                <c:pt idx="5">
                  <c:v>51 ถึง 55 ปี</c:v>
                </c:pt>
                <c:pt idx="6">
                  <c:v>56 ถึง 60 ปี</c:v>
                </c:pt>
                <c:pt idx="7">
                  <c:v>61 ถึง 65 ปี</c:v>
                </c:pt>
                <c:pt idx="8">
                  <c:v>มากกว่า 65 ปีขึ้นไป</c:v>
                </c:pt>
              </c:strCache>
            </c:strRef>
          </c:cat>
          <c:val>
            <c:numRef>
              <c:f>'[PivotGrid (12).xls]Sheet'!$B$2:$B$10</c:f>
              <c:numCache>
                <c:formatCode>#,###</c:formatCode>
                <c:ptCount val="9"/>
                <c:pt idx="0">
                  <c:v>141</c:v>
                </c:pt>
                <c:pt idx="1">
                  <c:v>349</c:v>
                </c:pt>
                <c:pt idx="2">
                  <c:v>502</c:v>
                </c:pt>
                <c:pt idx="3">
                  <c:v>469</c:v>
                </c:pt>
                <c:pt idx="4">
                  <c:v>323</c:v>
                </c:pt>
                <c:pt idx="5">
                  <c:v>230</c:v>
                </c:pt>
                <c:pt idx="6">
                  <c:v>213</c:v>
                </c:pt>
                <c:pt idx="7">
                  <c:v>61</c:v>
                </c:pt>
                <c:pt idx="8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946048"/>
        <c:axId val="99152640"/>
      </c:lineChart>
      <c:catAx>
        <c:axId val="9894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99152640"/>
        <c:crosses val="autoZero"/>
        <c:auto val="1"/>
        <c:lblAlgn val="ctr"/>
        <c:lblOffset val="100"/>
        <c:noMultiLvlLbl val="0"/>
      </c:catAx>
      <c:valAx>
        <c:axId val="9915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9894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1100"/>
              <a:t>สรุปการประเมินสมรรถนะ พนักงานมหาวิทยาลัยประจำ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[สมรรถนะ.xlsx]Sheet3!$B$1</c:f>
              <c:strCache>
                <c:ptCount val="1"/>
                <c:pt idx="0">
                  <c:v>เท่ากับ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[สมรรถนะ.xlsx]Sheet3!$A$2:$A$17</c:f>
              <c:strCache>
                <c:ptCount val="16"/>
                <c:pt idx="0">
                  <c:v>การมุ่งผลสัมทธิ์</c:v>
                </c:pt>
                <c:pt idx="1">
                  <c:v>การบริการที่ดี</c:v>
                </c:pt>
                <c:pt idx="2">
                  <c:v>การสั่งสมความเชี่ยวชาญ</c:v>
                </c:pt>
                <c:pt idx="3">
                  <c:v>การยึดมั่นในความถูกต้อง</c:v>
                </c:pt>
                <c:pt idx="4">
                  <c:v>การทำงานเป็นทีม</c:v>
                </c:pt>
                <c:pt idx="5">
                  <c:v>การคิดวิเคราะห์</c:v>
                </c:pt>
                <c:pt idx="6">
                  <c:v>การตรวจสอบความถูกต้องของกระบวนงาน</c:v>
                </c:pt>
                <c:pt idx="7">
                  <c:v>การสืบเสาะหาข้อมูล</c:v>
                </c:pt>
                <c:pt idx="8">
                  <c:v>การมองภาพองค์รวม</c:v>
                </c:pt>
                <c:pt idx="9">
                  <c:v>การดำเนินการเชิงรุก</c:v>
                </c:pt>
                <c:pt idx="10">
                  <c:v>สภาวะผู้นำ</c:v>
                </c:pt>
                <c:pt idx="11">
                  <c:v>วิสัยทัศน์</c:v>
                </c:pt>
                <c:pt idx="12">
                  <c:v>การวางกลยุทธ์ภาครัฐ</c:v>
                </c:pt>
                <c:pt idx="13">
                  <c:v>ศักยภาพเพื่อนำการปรับเปลี่ยน</c:v>
                </c:pt>
                <c:pt idx="14">
                  <c:v>การควบคุมตนเอง</c:v>
                </c:pt>
                <c:pt idx="15">
                  <c:v>การสอนงานและการมอบหมายงาน</c:v>
                </c:pt>
              </c:strCache>
            </c:strRef>
          </c:xVal>
          <c:yVal>
            <c:numRef>
              <c:f>[สมรรถนะ.xlsx]Sheet3!$B$2:$B$17</c:f>
              <c:numCache>
                <c:formatCode>_-* #,##0_-;\-* #,##0_-;_-* "-"??_-;_-@_-</c:formatCode>
                <c:ptCount val="16"/>
                <c:pt idx="0">
                  <c:v>2041</c:v>
                </c:pt>
                <c:pt idx="1">
                  <c:v>2313</c:v>
                </c:pt>
                <c:pt idx="2">
                  <c:v>1868</c:v>
                </c:pt>
                <c:pt idx="3">
                  <c:v>2294</c:v>
                </c:pt>
                <c:pt idx="4">
                  <c:v>2119</c:v>
                </c:pt>
                <c:pt idx="5">
                  <c:v>2098</c:v>
                </c:pt>
                <c:pt idx="6">
                  <c:v>2360</c:v>
                </c:pt>
                <c:pt idx="7">
                  <c:v>2287</c:v>
                </c:pt>
                <c:pt idx="8">
                  <c:v>1718</c:v>
                </c:pt>
                <c:pt idx="9">
                  <c:v>466</c:v>
                </c:pt>
                <c:pt idx="10">
                  <c:v>268</c:v>
                </c:pt>
                <c:pt idx="11">
                  <c:v>203</c:v>
                </c:pt>
                <c:pt idx="12">
                  <c:v>204</c:v>
                </c:pt>
                <c:pt idx="13">
                  <c:v>195</c:v>
                </c:pt>
                <c:pt idx="14">
                  <c:v>261</c:v>
                </c:pt>
                <c:pt idx="15">
                  <c:v>240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[สมรรถนะ.xlsx]Sheet3!$C$1</c:f>
              <c:strCache>
                <c:ptCount val="1"/>
                <c:pt idx="0">
                  <c:v>น้อยกว่า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[สมรรถนะ.xlsx]Sheet3!$A$2:$A$17</c:f>
              <c:strCache>
                <c:ptCount val="16"/>
                <c:pt idx="0">
                  <c:v>การมุ่งผลสัมทธิ์</c:v>
                </c:pt>
                <c:pt idx="1">
                  <c:v>การบริการที่ดี</c:v>
                </c:pt>
                <c:pt idx="2">
                  <c:v>การสั่งสมความเชี่ยวชาญ</c:v>
                </c:pt>
                <c:pt idx="3">
                  <c:v>การยึดมั่นในความถูกต้อง</c:v>
                </c:pt>
                <c:pt idx="4">
                  <c:v>การทำงานเป็นทีม</c:v>
                </c:pt>
                <c:pt idx="5">
                  <c:v>การคิดวิเคราะห์</c:v>
                </c:pt>
                <c:pt idx="6">
                  <c:v>การตรวจสอบความถูกต้องของกระบวนงาน</c:v>
                </c:pt>
                <c:pt idx="7">
                  <c:v>การสืบเสาะหาข้อมูล</c:v>
                </c:pt>
                <c:pt idx="8">
                  <c:v>การมองภาพองค์รวม</c:v>
                </c:pt>
                <c:pt idx="9">
                  <c:v>การดำเนินการเชิงรุก</c:v>
                </c:pt>
                <c:pt idx="10">
                  <c:v>สภาวะผู้นำ</c:v>
                </c:pt>
                <c:pt idx="11">
                  <c:v>วิสัยทัศน์</c:v>
                </c:pt>
                <c:pt idx="12">
                  <c:v>การวางกลยุทธ์ภาครัฐ</c:v>
                </c:pt>
                <c:pt idx="13">
                  <c:v>ศักยภาพเพื่อนำการปรับเปลี่ยน</c:v>
                </c:pt>
                <c:pt idx="14">
                  <c:v>การควบคุมตนเอง</c:v>
                </c:pt>
                <c:pt idx="15">
                  <c:v>การสอนงานและการมอบหมายงาน</c:v>
                </c:pt>
              </c:strCache>
            </c:strRef>
          </c:xVal>
          <c:yVal>
            <c:numRef>
              <c:f>[สมรรถนะ.xlsx]Sheet3!$C$2:$C$17</c:f>
              <c:numCache>
                <c:formatCode>_-* #,##0_-;\-* #,##0_-;_-* "-"??_-;_-@_-</c:formatCode>
                <c:ptCount val="16"/>
                <c:pt idx="0">
                  <c:v>153</c:v>
                </c:pt>
                <c:pt idx="1">
                  <c:v>558</c:v>
                </c:pt>
                <c:pt idx="2">
                  <c:v>133</c:v>
                </c:pt>
                <c:pt idx="3">
                  <c:v>361</c:v>
                </c:pt>
                <c:pt idx="4">
                  <c:v>581</c:v>
                </c:pt>
                <c:pt idx="5">
                  <c:v>225</c:v>
                </c:pt>
                <c:pt idx="6">
                  <c:v>973</c:v>
                </c:pt>
                <c:pt idx="7">
                  <c:v>445</c:v>
                </c:pt>
                <c:pt idx="8">
                  <c:v>183</c:v>
                </c:pt>
                <c:pt idx="9">
                  <c:v>321</c:v>
                </c:pt>
                <c:pt idx="10">
                  <c:v>78</c:v>
                </c:pt>
                <c:pt idx="11">
                  <c:v>28</c:v>
                </c:pt>
                <c:pt idx="12">
                  <c:v>62</c:v>
                </c:pt>
                <c:pt idx="13">
                  <c:v>17</c:v>
                </c:pt>
                <c:pt idx="14">
                  <c:v>42</c:v>
                </c:pt>
                <c:pt idx="15">
                  <c:v>42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[สมรรถนะ.xlsx]Sheet3!$D$1</c:f>
              <c:strCache>
                <c:ptCount val="1"/>
                <c:pt idx="0">
                  <c:v>มากกว่า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[สมรรถนะ.xlsx]Sheet3!$A$2:$A$17</c:f>
              <c:strCache>
                <c:ptCount val="16"/>
                <c:pt idx="0">
                  <c:v>การมุ่งผลสัมทธิ์</c:v>
                </c:pt>
                <c:pt idx="1">
                  <c:v>การบริการที่ดี</c:v>
                </c:pt>
                <c:pt idx="2">
                  <c:v>การสั่งสมความเชี่ยวชาญ</c:v>
                </c:pt>
                <c:pt idx="3">
                  <c:v>การยึดมั่นในความถูกต้อง</c:v>
                </c:pt>
                <c:pt idx="4">
                  <c:v>การทำงานเป็นทีม</c:v>
                </c:pt>
                <c:pt idx="5">
                  <c:v>การคิดวิเคราะห์</c:v>
                </c:pt>
                <c:pt idx="6">
                  <c:v>การตรวจสอบความถูกต้องของกระบวนงาน</c:v>
                </c:pt>
                <c:pt idx="7">
                  <c:v>การสืบเสาะหาข้อมูล</c:v>
                </c:pt>
                <c:pt idx="8">
                  <c:v>การมองภาพองค์รวม</c:v>
                </c:pt>
                <c:pt idx="9">
                  <c:v>การดำเนินการเชิงรุก</c:v>
                </c:pt>
                <c:pt idx="10">
                  <c:v>สภาวะผู้นำ</c:v>
                </c:pt>
                <c:pt idx="11">
                  <c:v>วิสัยทัศน์</c:v>
                </c:pt>
                <c:pt idx="12">
                  <c:v>การวางกลยุทธ์ภาครัฐ</c:v>
                </c:pt>
                <c:pt idx="13">
                  <c:v>ศักยภาพเพื่อนำการปรับเปลี่ยน</c:v>
                </c:pt>
                <c:pt idx="14">
                  <c:v>การควบคุมตนเอง</c:v>
                </c:pt>
                <c:pt idx="15">
                  <c:v>การสอนงานและการมอบหมายงาน</c:v>
                </c:pt>
              </c:strCache>
            </c:strRef>
          </c:xVal>
          <c:yVal>
            <c:numRef>
              <c:f>[สมรรถนะ.xlsx]Sheet3!$D$2:$D$17</c:f>
              <c:numCache>
                <c:formatCode>_-* #,##0_-;\-* #,##0_-;_-* "-"??_-;_-@_-</c:formatCode>
                <c:ptCount val="16"/>
                <c:pt idx="0">
                  <c:v>1960</c:v>
                </c:pt>
                <c:pt idx="1">
                  <c:v>1283</c:v>
                </c:pt>
                <c:pt idx="2">
                  <c:v>2153</c:v>
                </c:pt>
                <c:pt idx="3">
                  <c:v>1499</c:v>
                </c:pt>
                <c:pt idx="4">
                  <c:v>1454</c:v>
                </c:pt>
                <c:pt idx="5">
                  <c:v>1831</c:v>
                </c:pt>
                <c:pt idx="6">
                  <c:v>821</c:v>
                </c:pt>
                <c:pt idx="7">
                  <c:v>1422</c:v>
                </c:pt>
                <c:pt idx="8">
                  <c:v>1256</c:v>
                </c:pt>
                <c:pt idx="9">
                  <c:v>210</c:v>
                </c:pt>
                <c:pt idx="10">
                  <c:v>101</c:v>
                </c:pt>
                <c:pt idx="11">
                  <c:v>216</c:v>
                </c:pt>
                <c:pt idx="12">
                  <c:v>181</c:v>
                </c:pt>
                <c:pt idx="13">
                  <c:v>235</c:v>
                </c:pt>
                <c:pt idx="14">
                  <c:v>144</c:v>
                </c:pt>
                <c:pt idx="15">
                  <c:v>165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41184"/>
        <c:axId val="116943104"/>
      </c:scatterChart>
      <c:valAx>
        <c:axId val="116941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16943104"/>
        <c:crosses val="autoZero"/>
        <c:crossBetween val="midCat"/>
      </c:valAx>
      <c:valAx>
        <c:axId val="11694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169411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h-TH" sz="1000" dirty="0"/>
              <a:t>จำนวน</a:t>
            </a:r>
            <a:r>
              <a:rPr lang="th-TH" sz="1000" dirty="0" smtClean="0"/>
              <a:t>บุคลากรจำแนก</a:t>
            </a:r>
            <a:r>
              <a:rPr lang="th-TH" sz="1000" dirty="0"/>
              <a:t>ตามช่วงอายุ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'[PivotGrid (12).xls]Sheet'!$A$2:$A$10</c:f>
              <c:strCache>
                <c:ptCount val="9"/>
                <c:pt idx="0">
                  <c:v>25 ถึง 30 ปี</c:v>
                </c:pt>
                <c:pt idx="1">
                  <c:v>31 ถึง 35 ปี</c:v>
                </c:pt>
                <c:pt idx="2">
                  <c:v>36 ถึง 40 ปี</c:v>
                </c:pt>
                <c:pt idx="3">
                  <c:v>41 ถึง 45 ปี</c:v>
                </c:pt>
                <c:pt idx="4">
                  <c:v>46 ถึง 50 ปี</c:v>
                </c:pt>
                <c:pt idx="5">
                  <c:v>51 ถึง 55 ปี</c:v>
                </c:pt>
                <c:pt idx="6">
                  <c:v>56 ถึง 60 ปี</c:v>
                </c:pt>
                <c:pt idx="7">
                  <c:v>61 ถึง 65 ปี</c:v>
                </c:pt>
                <c:pt idx="8">
                  <c:v>มากกว่า 65 ปีขึ้นไป</c:v>
                </c:pt>
              </c:strCache>
            </c:strRef>
          </c:cat>
          <c:val>
            <c:numRef>
              <c:f>'[PivotGrid (12).xls]Sheet'!$B$2:$B$10</c:f>
              <c:numCache>
                <c:formatCode>#,###</c:formatCode>
                <c:ptCount val="9"/>
                <c:pt idx="0">
                  <c:v>141</c:v>
                </c:pt>
                <c:pt idx="1">
                  <c:v>349</c:v>
                </c:pt>
                <c:pt idx="2">
                  <c:v>502</c:v>
                </c:pt>
                <c:pt idx="3">
                  <c:v>469</c:v>
                </c:pt>
                <c:pt idx="4">
                  <c:v>323</c:v>
                </c:pt>
                <c:pt idx="5">
                  <c:v>230</c:v>
                </c:pt>
                <c:pt idx="6">
                  <c:v>213</c:v>
                </c:pt>
                <c:pt idx="7">
                  <c:v>61</c:v>
                </c:pt>
                <c:pt idx="8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483776"/>
        <c:axId val="115485312"/>
      </c:lineChart>
      <c:catAx>
        <c:axId val="11548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15485312"/>
        <c:crosses val="autoZero"/>
        <c:auto val="1"/>
        <c:lblAlgn val="ctr"/>
        <c:lblOffset val="100"/>
        <c:noMultiLvlLbl val="0"/>
      </c:catAx>
      <c:valAx>
        <c:axId val="11548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1548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7613439746115055E-2"/>
          <c:y val="6.01302625076568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0.10843247209265762"/>
          <c:y val="0.25513992418615522"/>
          <c:w val="0.4351051242551443"/>
          <c:h val="0.67315532960675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จำนวนผลงาน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วารสาร</c:v>
                </c:pt>
                <c:pt idx="1">
                  <c:v>บทความวิชาการเสนอในการประชุมวิชาการ</c:v>
                </c:pt>
                <c:pt idx="2">
                  <c:v>รายงานฉบับสมบูรณ์โครงการวิจัย</c:v>
                </c:pt>
                <c:pt idx="3">
                  <c:v>ตำรา-บางบท</c:v>
                </c:pt>
                <c:pt idx="4">
                  <c:v>ตำรา-ทั้งเล่ม</c:v>
                </c:pt>
                <c:pt idx="5">
                  <c:v>หนังสือทั้งเล่ม</c:v>
                </c:pt>
                <c:pt idx="6">
                  <c:v>หนังสือบางบท</c:v>
                </c:pt>
                <c:pt idx="7">
                  <c:v>บทความวิชาการภายในหน่วยงาน</c:v>
                </c:pt>
                <c:pt idx="8">
                  <c:v>บทความในหนังสือพิมพ์</c:v>
                </c:pt>
                <c:pt idx="9">
                  <c:v>เอกสารวิชาการที่เป็นบรรณาธิการ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7832</c:v>
                </c:pt>
                <c:pt idx="1">
                  <c:v>4745</c:v>
                </c:pt>
                <c:pt idx="2">
                  <c:v>1763</c:v>
                </c:pt>
                <c:pt idx="3" formatCode="General">
                  <c:v>808</c:v>
                </c:pt>
                <c:pt idx="4" formatCode="General">
                  <c:v>505</c:v>
                </c:pt>
                <c:pt idx="5" formatCode="General">
                  <c:v>446</c:v>
                </c:pt>
                <c:pt idx="6" formatCode="General">
                  <c:v>375</c:v>
                </c:pt>
                <c:pt idx="7" formatCode="General">
                  <c:v>245</c:v>
                </c:pt>
                <c:pt idx="8" formatCode="General">
                  <c:v>195</c:v>
                </c:pt>
                <c:pt idx="9" formatCode="General">
                  <c:v>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253697165789946"/>
          <c:y val="0.10597485300340601"/>
          <c:w val="0.33831338316826037"/>
          <c:h val="0.813642941056363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/>
              <a:t>พนักงานมหาวิทยาลัยประจำลาออก ระหว่างปี 2551 - 2560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สายวิชาการ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Sheet1!$B$2:$B$10</c:f>
              <c:numCache>
                <c:formatCode>General</c:formatCode>
                <c:ptCount val="9"/>
                <c:pt idx="0">
                  <c:v>9</c:v>
                </c:pt>
                <c:pt idx="1">
                  <c:v>18</c:v>
                </c:pt>
                <c:pt idx="2">
                  <c:v>26</c:v>
                </c:pt>
                <c:pt idx="3">
                  <c:v>24</c:v>
                </c:pt>
                <c:pt idx="4">
                  <c:v>23</c:v>
                </c:pt>
                <c:pt idx="5">
                  <c:v>15</c:v>
                </c:pt>
                <c:pt idx="6">
                  <c:v>14</c:v>
                </c:pt>
                <c:pt idx="7">
                  <c:v>21</c:v>
                </c:pt>
                <c:pt idx="8">
                  <c:v>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สายสนับสนุน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Sheet1!$C$2:$C$10</c:f>
              <c:numCache>
                <c:formatCode>General</c:formatCode>
                <c:ptCount val="9"/>
                <c:pt idx="0">
                  <c:v>47</c:v>
                </c:pt>
                <c:pt idx="1">
                  <c:v>55</c:v>
                </c:pt>
                <c:pt idx="2">
                  <c:v>41</c:v>
                </c:pt>
                <c:pt idx="3">
                  <c:v>53</c:v>
                </c:pt>
                <c:pt idx="4">
                  <c:v>48</c:v>
                </c:pt>
                <c:pt idx="5">
                  <c:v>29</c:v>
                </c:pt>
                <c:pt idx="6">
                  <c:v>42</c:v>
                </c:pt>
                <c:pt idx="7">
                  <c:v>56</c:v>
                </c:pt>
                <c:pt idx="8">
                  <c:v>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679232"/>
        <c:axId val="117681152"/>
      </c:lineChart>
      <c:catAx>
        <c:axId val="1176792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17681152"/>
        <c:crosses val="autoZero"/>
        <c:auto val="1"/>
        <c:lblAlgn val="ctr"/>
        <c:lblOffset val="100"/>
        <c:noMultiLvlLbl val="0"/>
      </c:catAx>
      <c:valAx>
        <c:axId val="11768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1767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800" dirty="0"/>
              <a:t>ระดับการประเมินจำแนกตามปี 2556-2558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691401617497055"/>
          <c:y val="0.24507904578551229"/>
          <c:w val="0.80579134227067772"/>
          <c:h val="0.427296356941290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สายวิชาการ!$B$28</c:f>
              <c:strCache>
                <c:ptCount val="1"/>
                <c:pt idx="0">
                  <c:v>พอใช้และปรับปรุง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สายวิชาการ!$A$29:$A$31</c:f>
              <c:strCache>
                <c:ptCount val="3"/>
                <c:pt idx="0">
                  <c:v>ปี 2556</c:v>
                </c:pt>
                <c:pt idx="1">
                  <c:v>ปี 2557</c:v>
                </c:pt>
                <c:pt idx="2">
                  <c:v>ปี 2558</c:v>
                </c:pt>
              </c:strCache>
            </c:strRef>
          </c:cat>
          <c:val>
            <c:numRef>
              <c:f>สายวิชาการ!$B$29:$B$31</c:f>
              <c:numCache>
                <c:formatCode>_-* #,##0_-;\-* #,##0_-;_-* "-"??_-;_-@_-</c:formatCode>
                <c:ptCount val="3"/>
                <c:pt idx="0">
                  <c:v>9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สายวิชาการ!$C$28</c:f>
              <c:strCache>
                <c:ptCount val="1"/>
                <c:pt idx="0">
                  <c:v>ดี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สายวิชาการ!$A$29:$A$31</c:f>
              <c:strCache>
                <c:ptCount val="3"/>
                <c:pt idx="0">
                  <c:v>ปี 2556</c:v>
                </c:pt>
                <c:pt idx="1">
                  <c:v>ปี 2557</c:v>
                </c:pt>
                <c:pt idx="2">
                  <c:v>ปี 2558</c:v>
                </c:pt>
              </c:strCache>
            </c:strRef>
          </c:cat>
          <c:val>
            <c:numRef>
              <c:f>สายวิชาการ!$C$29:$C$31</c:f>
              <c:numCache>
                <c:formatCode>_-* #,##0_-;\-* #,##0_-;_-* "-"??_-;_-@_-</c:formatCode>
                <c:ptCount val="3"/>
                <c:pt idx="0">
                  <c:v>215</c:v>
                </c:pt>
                <c:pt idx="1">
                  <c:v>170</c:v>
                </c:pt>
                <c:pt idx="2">
                  <c:v>135</c:v>
                </c:pt>
              </c:numCache>
            </c:numRef>
          </c:val>
        </c:ser>
        <c:ser>
          <c:idx val="2"/>
          <c:order val="2"/>
          <c:tx>
            <c:strRef>
              <c:f>สายวิชาการ!$D$28</c:f>
              <c:strCache>
                <c:ptCount val="1"/>
                <c:pt idx="0">
                  <c:v>ดีมาก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สายวิชาการ!$A$29:$A$31</c:f>
              <c:strCache>
                <c:ptCount val="3"/>
                <c:pt idx="0">
                  <c:v>ปี 2556</c:v>
                </c:pt>
                <c:pt idx="1">
                  <c:v>ปี 2557</c:v>
                </c:pt>
                <c:pt idx="2">
                  <c:v>ปี 2558</c:v>
                </c:pt>
              </c:strCache>
            </c:strRef>
          </c:cat>
          <c:val>
            <c:numRef>
              <c:f>สายวิชาการ!$D$29:$D$31</c:f>
              <c:numCache>
                <c:formatCode>_-* #,##0_-;\-* #,##0_-;_-* "-"??_-;_-@_-</c:formatCode>
                <c:ptCount val="3"/>
                <c:pt idx="0">
                  <c:v>397</c:v>
                </c:pt>
                <c:pt idx="1">
                  <c:v>404</c:v>
                </c:pt>
                <c:pt idx="2">
                  <c:v>396</c:v>
                </c:pt>
              </c:numCache>
            </c:numRef>
          </c:val>
        </c:ser>
        <c:ser>
          <c:idx val="3"/>
          <c:order val="3"/>
          <c:tx>
            <c:strRef>
              <c:f>สายวิชาการ!$E$28</c:f>
              <c:strCache>
                <c:ptCount val="1"/>
                <c:pt idx="0">
                  <c:v>ดีเยี่ยม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สายวิชาการ!$A$29:$A$31</c:f>
              <c:strCache>
                <c:ptCount val="3"/>
                <c:pt idx="0">
                  <c:v>ปี 2556</c:v>
                </c:pt>
                <c:pt idx="1">
                  <c:v>ปี 2557</c:v>
                </c:pt>
                <c:pt idx="2">
                  <c:v>ปี 2558</c:v>
                </c:pt>
              </c:strCache>
            </c:strRef>
          </c:cat>
          <c:val>
            <c:numRef>
              <c:f>สายวิชาการ!$E$29:$E$31</c:f>
              <c:numCache>
                <c:formatCode>_-* #,##0_-;\-* #,##0_-;_-* "-"??_-;_-@_-</c:formatCode>
                <c:ptCount val="3"/>
                <c:pt idx="0">
                  <c:v>646</c:v>
                </c:pt>
                <c:pt idx="1">
                  <c:v>744</c:v>
                </c:pt>
                <c:pt idx="2">
                  <c:v>807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737728"/>
        <c:axId val="117747712"/>
        <c:axId val="0"/>
      </c:bar3DChart>
      <c:catAx>
        <c:axId val="11773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17747712"/>
        <c:crosses val="autoZero"/>
        <c:auto val="1"/>
        <c:lblAlgn val="ctr"/>
        <c:lblOffset val="100"/>
        <c:noMultiLvlLbl val="0"/>
      </c:catAx>
      <c:valAx>
        <c:axId val="11774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1773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69135015876036"/>
          <c:y val="0.82040391586020323"/>
          <c:w val="0.62580526998401731"/>
          <c:h val="0.169977597256534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h-TH"/>
              <a:t>ผลการปฏิบัติงานจำแนกตามปี ประเมิน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สายปฏิบัติการ!$B$50</c:f>
              <c:strCache>
                <c:ptCount val="1"/>
                <c:pt idx="0">
                  <c:v>พอใช้และปรับปรุง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สายปฏิบัติการ!$A$51:$A$53</c:f>
              <c:strCache>
                <c:ptCount val="3"/>
                <c:pt idx="0">
                  <c:v>ปี 2556</c:v>
                </c:pt>
                <c:pt idx="1">
                  <c:v>ปี 2557</c:v>
                </c:pt>
                <c:pt idx="2">
                  <c:v>ปี 2558</c:v>
                </c:pt>
              </c:strCache>
            </c:strRef>
          </c:cat>
          <c:val>
            <c:numRef>
              <c:f>สายปฏิบัติการ!$B$51:$B$53</c:f>
              <c:numCache>
                <c:formatCode>_-* #,##0_-;\-* #,##0_-;_-* "-"??_-;_-@_-</c:formatCode>
                <c:ptCount val="3"/>
                <c:pt idx="0">
                  <c:v>6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สายปฏิบัติการ!$C$50</c:f>
              <c:strCache>
                <c:ptCount val="1"/>
                <c:pt idx="0">
                  <c:v>ดี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สายปฏิบัติการ!$A$51:$A$53</c:f>
              <c:strCache>
                <c:ptCount val="3"/>
                <c:pt idx="0">
                  <c:v>ปี 2556</c:v>
                </c:pt>
                <c:pt idx="1">
                  <c:v>ปี 2557</c:v>
                </c:pt>
                <c:pt idx="2">
                  <c:v>ปี 2558</c:v>
                </c:pt>
              </c:strCache>
            </c:strRef>
          </c:cat>
          <c:val>
            <c:numRef>
              <c:f>สายปฏิบัติการ!$C$51:$C$53</c:f>
              <c:numCache>
                <c:formatCode>_-* #,##0_-;\-* #,##0_-;_-* "-"??_-;_-@_-</c:formatCode>
                <c:ptCount val="3"/>
                <c:pt idx="0">
                  <c:v>387</c:v>
                </c:pt>
                <c:pt idx="1">
                  <c:v>298</c:v>
                </c:pt>
                <c:pt idx="2">
                  <c:v>211</c:v>
                </c:pt>
              </c:numCache>
            </c:numRef>
          </c:val>
        </c:ser>
        <c:ser>
          <c:idx val="2"/>
          <c:order val="2"/>
          <c:tx>
            <c:strRef>
              <c:f>สายปฏิบัติการ!$D$50</c:f>
              <c:strCache>
                <c:ptCount val="1"/>
                <c:pt idx="0">
                  <c:v>ดีมาก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สายปฏิบัติการ!$A$51:$A$53</c:f>
              <c:strCache>
                <c:ptCount val="3"/>
                <c:pt idx="0">
                  <c:v>ปี 2556</c:v>
                </c:pt>
                <c:pt idx="1">
                  <c:v>ปี 2557</c:v>
                </c:pt>
                <c:pt idx="2">
                  <c:v>ปี 2558</c:v>
                </c:pt>
              </c:strCache>
            </c:strRef>
          </c:cat>
          <c:val>
            <c:numRef>
              <c:f>สายปฏิบัติการ!$D$51:$D$53</c:f>
              <c:numCache>
                <c:formatCode>_-* #,##0_-;\-* #,##0_-;_-* "-"??_-;_-@_-</c:formatCode>
                <c:ptCount val="3"/>
                <c:pt idx="0">
                  <c:v>1294</c:v>
                </c:pt>
                <c:pt idx="1">
                  <c:v>1575</c:v>
                </c:pt>
                <c:pt idx="2">
                  <c:v>1493</c:v>
                </c:pt>
              </c:numCache>
            </c:numRef>
          </c:val>
        </c:ser>
        <c:ser>
          <c:idx val="3"/>
          <c:order val="3"/>
          <c:tx>
            <c:strRef>
              <c:f>สายปฏิบัติการ!$E$50</c:f>
              <c:strCache>
                <c:ptCount val="1"/>
                <c:pt idx="0">
                  <c:v>ดีเยี่ยม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สายปฏิบัติการ!$A$51:$A$53</c:f>
              <c:strCache>
                <c:ptCount val="3"/>
                <c:pt idx="0">
                  <c:v>ปี 2556</c:v>
                </c:pt>
                <c:pt idx="1">
                  <c:v>ปี 2557</c:v>
                </c:pt>
                <c:pt idx="2">
                  <c:v>ปี 2558</c:v>
                </c:pt>
              </c:strCache>
            </c:strRef>
          </c:cat>
          <c:val>
            <c:numRef>
              <c:f>สายปฏิบัติการ!$E$51:$E$53</c:f>
              <c:numCache>
                <c:formatCode>_-* #,##0_-;\-* #,##0_-;_-* "-"??_-;_-@_-</c:formatCode>
                <c:ptCount val="3"/>
                <c:pt idx="0">
                  <c:v>1173</c:v>
                </c:pt>
                <c:pt idx="1">
                  <c:v>1131</c:v>
                </c:pt>
                <c:pt idx="2">
                  <c:v>1249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453760"/>
        <c:axId val="116455296"/>
        <c:axId val="0"/>
      </c:bar3DChart>
      <c:catAx>
        <c:axId val="11645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16455296"/>
        <c:crosses val="autoZero"/>
        <c:auto val="1"/>
        <c:lblAlgn val="ctr"/>
        <c:lblOffset val="100"/>
        <c:noMultiLvlLbl val="0"/>
      </c:catAx>
      <c:valAx>
        <c:axId val="11645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1645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/>
              <a:t>บุคลากรสายสนับสนุน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44442779314917"/>
          <c:y val="0.23702668057910872"/>
          <c:w val="0.82068008860477304"/>
          <c:h val="0.440654985193467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[สมรรถนะ.xlsx]Sheet4!$B$1</c:f>
              <c:strCache>
                <c:ptCount val="1"/>
                <c:pt idx="0">
                  <c:v>สายปฏิบัติการ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[สมรรถนะ.xlsx]Sheet4!$A$2:$A$5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ปริญญาตรี</c:v>
                </c:pt>
                <c:pt idx="2">
                  <c:v>ปริญญาโท</c:v>
                </c:pt>
                <c:pt idx="3">
                  <c:v>ปริญญาเอก</c:v>
                </c:pt>
              </c:strCache>
            </c:strRef>
          </c:cat>
          <c:val>
            <c:numRef>
              <c:f>[สมรรถนะ.xlsx]Sheet4!$B$2:$B$5</c:f>
              <c:numCache>
                <c:formatCode>#,##0</c:formatCode>
                <c:ptCount val="4"/>
                <c:pt idx="0" formatCode="General">
                  <c:v>301</c:v>
                </c:pt>
                <c:pt idx="1">
                  <c:v>1006</c:v>
                </c:pt>
                <c:pt idx="2" formatCode="General">
                  <c:v>395</c:v>
                </c:pt>
                <c:pt idx="3" formatCode="General">
                  <c:v>7</c:v>
                </c:pt>
              </c:numCache>
            </c:numRef>
          </c:val>
        </c:ser>
        <c:ser>
          <c:idx val="1"/>
          <c:order val="1"/>
          <c:tx>
            <c:strRef>
              <c:f>[สมรรถนะ.xlsx]Sheet4!$C$1</c:f>
              <c:strCache>
                <c:ptCount val="1"/>
                <c:pt idx="0">
                  <c:v>สายปฏิบัติการวิชาชีพ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[สมรรถนะ.xlsx]Sheet4!$A$2:$A$5</c:f>
              <c:strCache>
                <c:ptCount val="4"/>
                <c:pt idx="0">
                  <c:v>ต่ำกว่าปริญญาตรี</c:v>
                </c:pt>
                <c:pt idx="1">
                  <c:v>ปริญญาตรี</c:v>
                </c:pt>
                <c:pt idx="2">
                  <c:v>ปริญญาโท</c:v>
                </c:pt>
                <c:pt idx="3">
                  <c:v>ปริญญาเอก</c:v>
                </c:pt>
              </c:strCache>
            </c:strRef>
          </c:cat>
          <c:val>
            <c:numRef>
              <c:f>[สมรรถนะ.xlsx]Sheet4!$C$2:$C$5</c:f>
              <c:numCache>
                <c:formatCode>#,##0</c:formatCode>
                <c:ptCount val="4"/>
                <c:pt idx="0" formatCode="General">
                  <c:v>310</c:v>
                </c:pt>
                <c:pt idx="1">
                  <c:v>1157</c:v>
                </c:pt>
                <c:pt idx="2" formatCode="General">
                  <c:v>179</c:v>
                </c:pt>
                <c:pt idx="3" formatCode="General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6555776"/>
        <c:axId val="116557312"/>
        <c:axId val="0"/>
      </c:bar3DChart>
      <c:catAx>
        <c:axId val="11655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16557312"/>
        <c:crosses val="autoZero"/>
        <c:auto val="1"/>
        <c:lblAlgn val="ctr"/>
        <c:lblOffset val="100"/>
        <c:noMultiLvlLbl val="0"/>
      </c:catAx>
      <c:valAx>
        <c:axId val="116557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655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600" b="1" i="0" u="none" strike="noStrike" kern="1200" spc="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600"/>
              <a:t>สรุปการประเมินสมรรถนะ</a:t>
            </a:r>
          </a:p>
          <a:p>
            <a:pPr>
              <a:defRPr sz="600" b="1" i="0" u="none" strike="noStrike" kern="1200" spc="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th-TH" sz="600"/>
              <a:t> พนักงานมหาวิทยาลัยประจำ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30918212034553"/>
          <c:y val="0.34872776945389838"/>
          <c:w val="0.82503442082529421"/>
          <c:h val="0.2559020714883427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[สมรรถนะ.xlsx]Sheet3!$B$1</c:f>
              <c:strCache>
                <c:ptCount val="1"/>
                <c:pt idx="0">
                  <c:v>เท่ากับ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[สมรรถนะ.xlsx]Sheet3!$A$2:$A$17</c:f>
              <c:strCache>
                <c:ptCount val="16"/>
                <c:pt idx="0">
                  <c:v>การมุ่งผลสัมทธิ์</c:v>
                </c:pt>
                <c:pt idx="1">
                  <c:v>การบริการที่ดี</c:v>
                </c:pt>
                <c:pt idx="2">
                  <c:v>การสั่งสมความเชี่ยวชาญ</c:v>
                </c:pt>
                <c:pt idx="3">
                  <c:v>การยึดมั่นในความถูกต้อง</c:v>
                </c:pt>
                <c:pt idx="4">
                  <c:v>การทำงานเป็นทีม</c:v>
                </c:pt>
                <c:pt idx="5">
                  <c:v>การคิดวิเคราะห์</c:v>
                </c:pt>
                <c:pt idx="6">
                  <c:v>การตรวจสอบความถูกต้องของกระบวนงาน</c:v>
                </c:pt>
                <c:pt idx="7">
                  <c:v>การสืบเสาะหาข้อมูล</c:v>
                </c:pt>
                <c:pt idx="8">
                  <c:v>การมองภาพองค์รวม</c:v>
                </c:pt>
                <c:pt idx="9">
                  <c:v>การดำเนินการเชิงรุก</c:v>
                </c:pt>
                <c:pt idx="10">
                  <c:v>สภาวะผู้นำ</c:v>
                </c:pt>
                <c:pt idx="11">
                  <c:v>วิสัยทัศน์</c:v>
                </c:pt>
                <c:pt idx="12">
                  <c:v>การวางกลยุทธ์ภาครัฐ</c:v>
                </c:pt>
                <c:pt idx="13">
                  <c:v>ศักยภาพเพื่อนำการปรับเปลี่ยน</c:v>
                </c:pt>
                <c:pt idx="14">
                  <c:v>การควบคุมตนเอง</c:v>
                </c:pt>
                <c:pt idx="15">
                  <c:v>การสอนงานและการมอบหมายงาน</c:v>
                </c:pt>
              </c:strCache>
            </c:strRef>
          </c:xVal>
          <c:yVal>
            <c:numRef>
              <c:f>[สมรรถนะ.xlsx]Sheet3!$B$2:$B$17</c:f>
              <c:numCache>
                <c:formatCode>_-* #,##0_-;\-* #,##0_-;_-* "-"??_-;_-@_-</c:formatCode>
                <c:ptCount val="16"/>
                <c:pt idx="0">
                  <c:v>2041</c:v>
                </c:pt>
                <c:pt idx="1">
                  <c:v>2313</c:v>
                </c:pt>
                <c:pt idx="2">
                  <c:v>1868</c:v>
                </c:pt>
                <c:pt idx="3">
                  <c:v>2294</c:v>
                </c:pt>
                <c:pt idx="4">
                  <c:v>2119</c:v>
                </c:pt>
                <c:pt idx="5">
                  <c:v>2098</c:v>
                </c:pt>
                <c:pt idx="6">
                  <c:v>2360</c:v>
                </c:pt>
                <c:pt idx="7">
                  <c:v>2287</c:v>
                </c:pt>
                <c:pt idx="8">
                  <c:v>1718</c:v>
                </c:pt>
                <c:pt idx="9">
                  <c:v>466</c:v>
                </c:pt>
                <c:pt idx="10">
                  <c:v>268</c:v>
                </c:pt>
                <c:pt idx="11">
                  <c:v>203</c:v>
                </c:pt>
                <c:pt idx="12">
                  <c:v>204</c:v>
                </c:pt>
                <c:pt idx="13">
                  <c:v>195</c:v>
                </c:pt>
                <c:pt idx="14">
                  <c:v>261</c:v>
                </c:pt>
                <c:pt idx="15">
                  <c:v>240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[สมรรถนะ.xlsx]Sheet3!$C$1</c:f>
              <c:strCache>
                <c:ptCount val="1"/>
                <c:pt idx="0">
                  <c:v>น้อยกว่า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[สมรรถนะ.xlsx]Sheet3!$A$2:$A$17</c:f>
              <c:strCache>
                <c:ptCount val="16"/>
                <c:pt idx="0">
                  <c:v>การมุ่งผลสัมทธิ์</c:v>
                </c:pt>
                <c:pt idx="1">
                  <c:v>การบริการที่ดี</c:v>
                </c:pt>
                <c:pt idx="2">
                  <c:v>การสั่งสมความเชี่ยวชาญ</c:v>
                </c:pt>
                <c:pt idx="3">
                  <c:v>การยึดมั่นในความถูกต้อง</c:v>
                </c:pt>
                <c:pt idx="4">
                  <c:v>การทำงานเป็นทีม</c:v>
                </c:pt>
                <c:pt idx="5">
                  <c:v>การคิดวิเคราะห์</c:v>
                </c:pt>
                <c:pt idx="6">
                  <c:v>การตรวจสอบความถูกต้องของกระบวนงาน</c:v>
                </c:pt>
                <c:pt idx="7">
                  <c:v>การสืบเสาะหาข้อมูล</c:v>
                </c:pt>
                <c:pt idx="8">
                  <c:v>การมองภาพองค์รวม</c:v>
                </c:pt>
                <c:pt idx="9">
                  <c:v>การดำเนินการเชิงรุก</c:v>
                </c:pt>
                <c:pt idx="10">
                  <c:v>สภาวะผู้นำ</c:v>
                </c:pt>
                <c:pt idx="11">
                  <c:v>วิสัยทัศน์</c:v>
                </c:pt>
                <c:pt idx="12">
                  <c:v>การวางกลยุทธ์ภาครัฐ</c:v>
                </c:pt>
                <c:pt idx="13">
                  <c:v>ศักยภาพเพื่อนำการปรับเปลี่ยน</c:v>
                </c:pt>
                <c:pt idx="14">
                  <c:v>การควบคุมตนเอง</c:v>
                </c:pt>
                <c:pt idx="15">
                  <c:v>การสอนงานและการมอบหมายงาน</c:v>
                </c:pt>
              </c:strCache>
            </c:strRef>
          </c:xVal>
          <c:yVal>
            <c:numRef>
              <c:f>[สมรรถนะ.xlsx]Sheet3!$C$2:$C$17</c:f>
              <c:numCache>
                <c:formatCode>_-* #,##0_-;\-* #,##0_-;_-* "-"??_-;_-@_-</c:formatCode>
                <c:ptCount val="16"/>
                <c:pt idx="0">
                  <c:v>153</c:v>
                </c:pt>
                <c:pt idx="1">
                  <c:v>558</c:v>
                </c:pt>
                <c:pt idx="2">
                  <c:v>133</c:v>
                </c:pt>
                <c:pt idx="3">
                  <c:v>361</c:v>
                </c:pt>
                <c:pt idx="4">
                  <c:v>581</c:v>
                </c:pt>
                <c:pt idx="5">
                  <c:v>225</c:v>
                </c:pt>
                <c:pt idx="6">
                  <c:v>973</c:v>
                </c:pt>
                <c:pt idx="7">
                  <c:v>445</c:v>
                </c:pt>
                <c:pt idx="8">
                  <c:v>183</c:v>
                </c:pt>
                <c:pt idx="9">
                  <c:v>321</c:v>
                </c:pt>
                <c:pt idx="10">
                  <c:v>78</c:v>
                </c:pt>
                <c:pt idx="11">
                  <c:v>28</c:v>
                </c:pt>
                <c:pt idx="12">
                  <c:v>62</c:v>
                </c:pt>
                <c:pt idx="13">
                  <c:v>17</c:v>
                </c:pt>
                <c:pt idx="14">
                  <c:v>42</c:v>
                </c:pt>
                <c:pt idx="15">
                  <c:v>42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[สมรรถนะ.xlsx]Sheet3!$D$1</c:f>
              <c:strCache>
                <c:ptCount val="1"/>
                <c:pt idx="0">
                  <c:v>มากกว่า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[สมรรถนะ.xlsx]Sheet3!$A$2:$A$17</c:f>
              <c:strCache>
                <c:ptCount val="16"/>
                <c:pt idx="0">
                  <c:v>การมุ่งผลสัมทธิ์</c:v>
                </c:pt>
                <c:pt idx="1">
                  <c:v>การบริการที่ดี</c:v>
                </c:pt>
                <c:pt idx="2">
                  <c:v>การสั่งสมความเชี่ยวชาญ</c:v>
                </c:pt>
                <c:pt idx="3">
                  <c:v>การยึดมั่นในความถูกต้อง</c:v>
                </c:pt>
                <c:pt idx="4">
                  <c:v>การทำงานเป็นทีม</c:v>
                </c:pt>
                <c:pt idx="5">
                  <c:v>การคิดวิเคราะห์</c:v>
                </c:pt>
                <c:pt idx="6">
                  <c:v>การตรวจสอบความถูกต้องของกระบวนงาน</c:v>
                </c:pt>
                <c:pt idx="7">
                  <c:v>การสืบเสาะหาข้อมูล</c:v>
                </c:pt>
                <c:pt idx="8">
                  <c:v>การมองภาพองค์รวม</c:v>
                </c:pt>
                <c:pt idx="9">
                  <c:v>การดำเนินการเชิงรุก</c:v>
                </c:pt>
                <c:pt idx="10">
                  <c:v>สภาวะผู้นำ</c:v>
                </c:pt>
                <c:pt idx="11">
                  <c:v>วิสัยทัศน์</c:v>
                </c:pt>
                <c:pt idx="12">
                  <c:v>การวางกลยุทธ์ภาครัฐ</c:v>
                </c:pt>
                <c:pt idx="13">
                  <c:v>ศักยภาพเพื่อนำการปรับเปลี่ยน</c:v>
                </c:pt>
                <c:pt idx="14">
                  <c:v>การควบคุมตนเอง</c:v>
                </c:pt>
                <c:pt idx="15">
                  <c:v>การสอนงานและการมอบหมายงาน</c:v>
                </c:pt>
              </c:strCache>
            </c:strRef>
          </c:xVal>
          <c:yVal>
            <c:numRef>
              <c:f>[สมรรถนะ.xlsx]Sheet3!$D$2:$D$17</c:f>
              <c:numCache>
                <c:formatCode>_-* #,##0_-;\-* #,##0_-;_-* "-"??_-;_-@_-</c:formatCode>
                <c:ptCount val="16"/>
                <c:pt idx="0">
                  <c:v>1960</c:v>
                </c:pt>
                <c:pt idx="1">
                  <c:v>1283</c:v>
                </c:pt>
                <c:pt idx="2">
                  <c:v>2153</c:v>
                </c:pt>
                <c:pt idx="3">
                  <c:v>1499</c:v>
                </c:pt>
                <c:pt idx="4">
                  <c:v>1454</c:v>
                </c:pt>
                <c:pt idx="5">
                  <c:v>1831</c:v>
                </c:pt>
                <c:pt idx="6">
                  <c:v>821</c:v>
                </c:pt>
                <c:pt idx="7">
                  <c:v>1422</c:v>
                </c:pt>
                <c:pt idx="8">
                  <c:v>1256</c:v>
                </c:pt>
                <c:pt idx="9">
                  <c:v>210</c:v>
                </c:pt>
                <c:pt idx="10">
                  <c:v>101</c:v>
                </c:pt>
                <c:pt idx="11">
                  <c:v>216</c:v>
                </c:pt>
                <c:pt idx="12">
                  <c:v>181</c:v>
                </c:pt>
                <c:pt idx="13">
                  <c:v>235</c:v>
                </c:pt>
                <c:pt idx="14">
                  <c:v>144</c:v>
                </c:pt>
                <c:pt idx="15">
                  <c:v>165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583040"/>
        <c:axId val="116617984"/>
      </c:scatterChart>
      <c:valAx>
        <c:axId val="116583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16617984"/>
        <c:crosses val="autoZero"/>
        <c:crossBetween val="midCat"/>
      </c:valAx>
      <c:valAx>
        <c:axId val="11661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1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16583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9.png"/></Relationships>
</file>

<file path=ppt/diagrams/_rels/drawing10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B0C1F-0707-4357-A1F7-72504E7E108C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B0ABDDB0-EB1A-48BB-9FC3-6572FE61EACA}">
      <dgm:prSet phldrT="[ข้อความ]" custT="1"/>
      <dgm:spPr/>
      <dgm:t>
        <a:bodyPr/>
        <a:lstStyle/>
        <a:p>
          <a:r>
            <a:rPr lang="th-TH" sz="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เมล็ดพันธุ์ชุดใหม่	</a:t>
          </a:r>
          <a:endParaRPr lang="th-TH" sz="8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E8DA45-BEA9-4EFA-B461-0C77D68443B9}" type="parTrans" cxnId="{C80B4FFA-4B0B-4099-8B1E-6B50A869F8AD}">
      <dgm:prSet/>
      <dgm:spPr/>
      <dgm:t>
        <a:bodyPr/>
        <a:lstStyle/>
        <a:p>
          <a:endParaRPr lang="th-TH" sz="9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A03A83-1ADF-4578-8343-7DC06BB6C424}" type="sibTrans" cxnId="{C80B4FFA-4B0B-4099-8B1E-6B50A869F8AD}">
      <dgm:prSet/>
      <dgm:spPr/>
      <dgm:t>
        <a:bodyPr/>
        <a:lstStyle/>
        <a:p>
          <a:endParaRPr lang="th-TH" sz="9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EE5DFD-CCDB-493B-B27D-E783867E879F}">
      <dgm:prSet phldrT="[ข้อความ]" custT="1"/>
      <dgm:spPr/>
      <dgm:t>
        <a:bodyPr/>
        <a:lstStyle/>
        <a:p>
          <a:r>
            <a:rPr lang="th-TH" sz="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จากปักชำสู่รากแก้ว</a:t>
          </a:r>
          <a:endParaRPr lang="th-TH" sz="8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B495E0A-7555-4CC7-AE01-D4527F27293C}" type="parTrans" cxnId="{A74C048D-0D66-4114-B06C-3F26BA68D11E}">
      <dgm:prSet/>
      <dgm:spPr/>
      <dgm:t>
        <a:bodyPr/>
        <a:lstStyle/>
        <a:p>
          <a:endParaRPr lang="th-TH" sz="9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8BF9B5-DB25-4379-A38A-0662F5019B00}" type="sibTrans" cxnId="{A74C048D-0D66-4114-B06C-3F26BA68D11E}">
      <dgm:prSet/>
      <dgm:spPr/>
      <dgm:t>
        <a:bodyPr/>
        <a:lstStyle/>
        <a:p>
          <a:endParaRPr lang="th-TH" sz="9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D68955-D5D8-41C2-B7A0-81D77F0D020D}">
      <dgm:prSet phldrT="[ข้อความ]" custT="1"/>
      <dgm:spPr/>
      <dgm:t>
        <a:bodyPr/>
        <a:lstStyle/>
        <a:p>
          <a:r>
            <a:rPr lang="th-TH" sz="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จากลำต้นที่แข็งแรงสู่การแผ่กิ่งก้านสาขา</a:t>
          </a:r>
          <a:endParaRPr lang="th-TH" sz="8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BD89F5-C224-4FFE-9E79-B8C8E06691E6}" type="parTrans" cxnId="{E35C37CE-9373-4FC9-A114-FE5ECB14566C}">
      <dgm:prSet/>
      <dgm:spPr/>
      <dgm:t>
        <a:bodyPr/>
        <a:lstStyle/>
        <a:p>
          <a:endParaRPr lang="th-TH" sz="9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9D9C49-F542-4D06-B1F6-901C8F7CD61A}" type="sibTrans" cxnId="{E35C37CE-9373-4FC9-A114-FE5ECB14566C}">
      <dgm:prSet/>
      <dgm:spPr/>
      <dgm:t>
        <a:bodyPr/>
        <a:lstStyle/>
        <a:p>
          <a:endParaRPr lang="th-TH" sz="9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ACEB5D-CB25-4ACA-A6E4-92FEE4D760BE}">
      <dgm:prSet phldrT="[ข้อความ]" custT="1"/>
      <dgm:spPr/>
      <dgm:t>
        <a:bodyPr/>
        <a:lstStyle/>
        <a:p>
          <a:r>
            <a:rPr lang="th-TH" sz="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เป็นส่วนหนึ่งของระบบนิเวศน์โลก</a:t>
          </a:r>
          <a:endParaRPr lang="th-TH" sz="8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5F0D72-3748-43C5-9C84-35316701E9FE}" type="parTrans" cxnId="{EB062FA5-F96E-423F-BFD0-3763C507360B}">
      <dgm:prSet/>
      <dgm:spPr/>
      <dgm:t>
        <a:bodyPr/>
        <a:lstStyle/>
        <a:p>
          <a:endParaRPr lang="th-TH" sz="9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224EE3-D41A-4B84-892E-36BA0444CAC7}" type="sibTrans" cxnId="{EB062FA5-F96E-423F-BFD0-3763C507360B}">
      <dgm:prSet/>
      <dgm:spPr/>
      <dgm:t>
        <a:bodyPr/>
        <a:lstStyle/>
        <a:p>
          <a:endParaRPr lang="th-TH" sz="9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B7EB44B-11D4-4904-92A0-558BE3C0C1CB}" type="pres">
      <dgm:prSet presAssocID="{20EB0C1F-0707-4357-A1F7-72504E7E108C}" presName="Name0" presStyleCnt="0">
        <dgm:presLayoutVars>
          <dgm:dir/>
          <dgm:animLvl val="lvl"/>
          <dgm:resizeHandles val="exact"/>
        </dgm:presLayoutVars>
      </dgm:prSet>
      <dgm:spPr/>
    </dgm:pt>
    <dgm:pt modelId="{38B1A634-DC67-4B4C-9786-F1734F26E641}" type="pres">
      <dgm:prSet presAssocID="{B0ABDDB0-EB1A-48BB-9FC3-6572FE61EAC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ECF51E9-B22F-45AA-A2A2-169E37DA7352}" type="pres">
      <dgm:prSet presAssocID="{1FA03A83-1ADF-4578-8343-7DC06BB6C424}" presName="parTxOnlySpace" presStyleCnt="0"/>
      <dgm:spPr/>
    </dgm:pt>
    <dgm:pt modelId="{712386F7-C614-497D-A3F1-0DDBE007446E}" type="pres">
      <dgm:prSet presAssocID="{1DEE5DFD-CCDB-493B-B27D-E783867E879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493392-DBBD-4788-8F69-689DF7D9CE87}" type="pres">
      <dgm:prSet presAssocID="{068BF9B5-DB25-4379-A38A-0662F5019B00}" presName="parTxOnlySpace" presStyleCnt="0"/>
      <dgm:spPr/>
    </dgm:pt>
    <dgm:pt modelId="{F7ED79FD-9345-4A6F-BA17-E234AC341971}" type="pres">
      <dgm:prSet presAssocID="{1CD68955-D5D8-41C2-B7A0-81D77F0D020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08F9D3-5FE4-46B6-BA1C-8967D6CA577E}" type="pres">
      <dgm:prSet presAssocID="{799D9C49-F542-4D06-B1F6-901C8F7CD61A}" presName="parTxOnlySpace" presStyleCnt="0"/>
      <dgm:spPr/>
    </dgm:pt>
    <dgm:pt modelId="{B19A775D-BD7A-40DA-B7FD-B4A3F85781B9}" type="pres">
      <dgm:prSet presAssocID="{49ACEB5D-CB25-4ACA-A6E4-92FEE4D760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2A70918-FA43-457D-8291-C27F405D4F86}" type="presOf" srcId="{20EB0C1F-0707-4357-A1F7-72504E7E108C}" destId="{EB7EB44B-11D4-4904-92A0-558BE3C0C1CB}" srcOrd="0" destOrd="0" presId="urn:microsoft.com/office/officeart/2005/8/layout/chevron1"/>
    <dgm:cxn modelId="{49CE3C64-1EF0-4987-A06B-2743511244A5}" type="presOf" srcId="{1DEE5DFD-CCDB-493B-B27D-E783867E879F}" destId="{712386F7-C614-497D-A3F1-0DDBE007446E}" srcOrd="0" destOrd="0" presId="urn:microsoft.com/office/officeart/2005/8/layout/chevron1"/>
    <dgm:cxn modelId="{993C03B7-D6C6-4324-A3C3-4C1182D8089B}" type="presOf" srcId="{B0ABDDB0-EB1A-48BB-9FC3-6572FE61EACA}" destId="{38B1A634-DC67-4B4C-9786-F1734F26E641}" srcOrd="0" destOrd="0" presId="urn:microsoft.com/office/officeart/2005/8/layout/chevron1"/>
    <dgm:cxn modelId="{8A1801C3-27AF-4C71-B858-AC87357F3F5C}" type="presOf" srcId="{49ACEB5D-CB25-4ACA-A6E4-92FEE4D760BE}" destId="{B19A775D-BD7A-40DA-B7FD-B4A3F85781B9}" srcOrd="0" destOrd="0" presId="urn:microsoft.com/office/officeart/2005/8/layout/chevron1"/>
    <dgm:cxn modelId="{C80B4FFA-4B0B-4099-8B1E-6B50A869F8AD}" srcId="{20EB0C1F-0707-4357-A1F7-72504E7E108C}" destId="{B0ABDDB0-EB1A-48BB-9FC3-6572FE61EACA}" srcOrd="0" destOrd="0" parTransId="{82E8DA45-BEA9-4EFA-B461-0C77D68443B9}" sibTransId="{1FA03A83-1ADF-4578-8343-7DC06BB6C424}"/>
    <dgm:cxn modelId="{E35C37CE-9373-4FC9-A114-FE5ECB14566C}" srcId="{20EB0C1F-0707-4357-A1F7-72504E7E108C}" destId="{1CD68955-D5D8-41C2-B7A0-81D77F0D020D}" srcOrd="2" destOrd="0" parTransId="{7CBD89F5-C224-4FFE-9E79-B8C8E06691E6}" sibTransId="{799D9C49-F542-4D06-B1F6-901C8F7CD61A}"/>
    <dgm:cxn modelId="{EB062FA5-F96E-423F-BFD0-3763C507360B}" srcId="{20EB0C1F-0707-4357-A1F7-72504E7E108C}" destId="{49ACEB5D-CB25-4ACA-A6E4-92FEE4D760BE}" srcOrd="3" destOrd="0" parTransId="{8D5F0D72-3748-43C5-9C84-35316701E9FE}" sibTransId="{D6224EE3-D41A-4B84-892E-36BA0444CAC7}"/>
    <dgm:cxn modelId="{A74C048D-0D66-4114-B06C-3F26BA68D11E}" srcId="{20EB0C1F-0707-4357-A1F7-72504E7E108C}" destId="{1DEE5DFD-CCDB-493B-B27D-E783867E879F}" srcOrd="1" destOrd="0" parTransId="{9B495E0A-7555-4CC7-AE01-D4527F27293C}" sibTransId="{068BF9B5-DB25-4379-A38A-0662F5019B00}"/>
    <dgm:cxn modelId="{2DE57D1E-289F-4A0F-82ED-4391180922A0}" type="presOf" srcId="{1CD68955-D5D8-41C2-B7A0-81D77F0D020D}" destId="{F7ED79FD-9345-4A6F-BA17-E234AC341971}" srcOrd="0" destOrd="0" presId="urn:microsoft.com/office/officeart/2005/8/layout/chevron1"/>
    <dgm:cxn modelId="{6292DCAB-FB75-4804-9959-A0C197130004}" type="presParOf" srcId="{EB7EB44B-11D4-4904-92A0-558BE3C0C1CB}" destId="{38B1A634-DC67-4B4C-9786-F1734F26E641}" srcOrd="0" destOrd="0" presId="urn:microsoft.com/office/officeart/2005/8/layout/chevron1"/>
    <dgm:cxn modelId="{B2D4CB50-D0C2-4000-BEF7-E892E3943364}" type="presParOf" srcId="{EB7EB44B-11D4-4904-92A0-558BE3C0C1CB}" destId="{FECF51E9-B22F-45AA-A2A2-169E37DA7352}" srcOrd="1" destOrd="0" presId="urn:microsoft.com/office/officeart/2005/8/layout/chevron1"/>
    <dgm:cxn modelId="{0F5EB6D0-7DAD-40A5-A629-F185CC4247ED}" type="presParOf" srcId="{EB7EB44B-11D4-4904-92A0-558BE3C0C1CB}" destId="{712386F7-C614-497D-A3F1-0DDBE007446E}" srcOrd="2" destOrd="0" presId="urn:microsoft.com/office/officeart/2005/8/layout/chevron1"/>
    <dgm:cxn modelId="{E923AFED-915D-4B05-9DB3-8602CC09915C}" type="presParOf" srcId="{EB7EB44B-11D4-4904-92A0-558BE3C0C1CB}" destId="{70493392-DBBD-4788-8F69-689DF7D9CE87}" srcOrd="3" destOrd="0" presId="urn:microsoft.com/office/officeart/2005/8/layout/chevron1"/>
    <dgm:cxn modelId="{356E79CA-B4F8-4E18-85BF-E9528E5E054D}" type="presParOf" srcId="{EB7EB44B-11D4-4904-92A0-558BE3C0C1CB}" destId="{F7ED79FD-9345-4A6F-BA17-E234AC341971}" srcOrd="4" destOrd="0" presId="urn:microsoft.com/office/officeart/2005/8/layout/chevron1"/>
    <dgm:cxn modelId="{9070BF8F-77A7-4A53-8266-A2EF3FBDD971}" type="presParOf" srcId="{EB7EB44B-11D4-4904-92A0-558BE3C0C1CB}" destId="{8508F9D3-5FE4-46B6-BA1C-8967D6CA577E}" srcOrd="5" destOrd="0" presId="urn:microsoft.com/office/officeart/2005/8/layout/chevron1"/>
    <dgm:cxn modelId="{893CFE03-69DA-45C9-8DE4-FA83AC0BF41D}" type="presParOf" srcId="{EB7EB44B-11D4-4904-92A0-558BE3C0C1CB}" destId="{B19A775D-BD7A-40DA-B7FD-B4A3F85781B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7CADE1-BD75-4A84-9DD9-75A559D06A69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B73E3005-CA7F-4EAC-94A8-544568398894}">
      <dgm:prSet phldrT="[ข้อความ]" custT="1"/>
      <dgm:spPr>
        <a:blipFill dpi="0" rotWithShape="0">
          <a:blip xmlns:r="http://schemas.openxmlformats.org/officeDocument/2006/relationships" r:embed="rId1" cstate="print">
            <a:alphaModFix amt="18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2000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-342900" ty="-425450" sx="100000" sy="100000" flip="none" algn="tl"/>
        </a:blipFill>
        <a:ln w="92075">
          <a:solidFill>
            <a:srgbClr val="BB24F8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800" b="1" cap="none" spc="0" dirty="0" smtClean="0">
              <a:ln w="0"/>
              <a:solidFill>
                <a:schemeClr val="tx1"/>
              </a:solidFill>
              <a:effectLst/>
              <a:latin typeface="Calibri" pitchFamily="34" charset="0"/>
              <a:cs typeface="+mn-cs"/>
            </a:rPr>
            <a:t> E-CMU Culture Management System</a:t>
          </a:r>
          <a:endParaRPr lang="th-TH" sz="800" b="1" cap="none" spc="0" dirty="0">
            <a:ln w="0"/>
            <a:solidFill>
              <a:schemeClr val="tx1"/>
            </a:solidFill>
            <a:effectLst/>
            <a:latin typeface="Calibri" pitchFamily="34" charset="0"/>
            <a:cs typeface="+mn-cs"/>
          </a:endParaRPr>
        </a:p>
      </dgm:t>
    </dgm:pt>
    <dgm:pt modelId="{78EBE2F3-2430-47BA-865D-C7BC95D8EFF2}" type="parTrans" cxnId="{EF56C707-2CA2-4892-8D5A-3E0702DE70DA}">
      <dgm:prSet/>
      <dgm:spPr/>
      <dgm:t>
        <a:bodyPr/>
        <a:lstStyle/>
        <a:p>
          <a:endParaRPr lang="th-TH" sz="500" b="1" cap="none" spc="0">
            <a:ln w="0"/>
            <a:solidFill>
              <a:schemeClr val="tx1"/>
            </a:solidFill>
            <a:effectLst/>
          </a:endParaRPr>
        </a:p>
      </dgm:t>
    </dgm:pt>
    <dgm:pt modelId="{6B2B5277-0984-41F1-9AEA-DD9B6541523C}" type="sibTrans" cxnId="{EF56C707-2CA2-4892-8D5A-3E0702DE70DA}">
      <dgm:prSet/>
      <dgm:spPr/>
      <dgm:t>
        <a:bodyPr/>
        <a:lstStyle/>
        <a:p>
          <a:endParaRPr lang="th-TH" sz="500" b="1" cap="none" spc="0">
            <a:ln w="0"/>
            <a:solidFill>
              <a:schemeClr val="tx1"/>
            </a:solidFill>
            <a:effectLst/>
          </a:endParaRPr>
        </a:p>
      </dgm:t>
    </dgm:pt>
    <dgm:pt modelId="{3C78DEBA-EFFB-4086-A9F7-680F2DBA6BDA}">
      <dgm:prSet phldrT="[ข้อความ]" custT="1"/>
      <dgm:spPr>
        <a:ln w="19050"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700" b="1" cap="none" spc="0" dirty="0" smtClean="0">
              <a:ln w="0"/>
              <a:solidFill>
                <a:schemeClr val="tx1"/>
              </a:solidFill>
              <a:effectLst/>
              <a:cs typeface="+mn-cs"/>
            </a:rPr>
            <a:t>Human Resource Strategic System (HRS)</a:t>
          </a:r>
          <a:endParaRPr lang="th-TH" sz="700" dirty="0">
            <a:solidFill>
              <a:schemeClr val="tx1"/>
            </a:solidFill>
            <a:effectLst/>
          </a:endParaRPr>
        </a:p>
      </dgm:t>
    </dgm:pt>
    <dgm:pt modelId="{0A68DC28-77A1-440A-A115-5B015EBD6E81}" type="parTrans" cxnId="{BB6CAD68-1392-43C3-8A70-CB832560E2AA}">
      <dgm:prSet custT="1"/>
      <dgm:spPr/>
      <dgm:t>
        <a:bodyPr/>
        <a:lstStyle/>
        <a:p>
          <a:endParaRPr lang="th-TH" sz="300">
            <a:solidFill>
              <a:schemeClr val="tx1"/>
            </a:solidFill>
            <a:effectLst/>
          </a:endParaRPr>
        </a:p>
      </dgm:t>
    </dgm:pt>
    <dgm:pt modelId="{6C08AB09-2876-4264-9D36-99A9F0F8A5A1}" type="sibTrans" cxnId="{BB6CAD68-1392-43C3-8A70-CB832560E2AA}">
      <dgm:prSet/>
      <dgm:spPr/>
      <dgm:t>
        <a:bodyPr/>
        <a:lstStyle/>
        <a:p>
          <a:endParaRPr lang="th-TH" sz="700">
            <a:solidFill>
              <a:schemeClr val="tx1"/>
            </a:solidFill>
            <a:effectLst/>
          </a:endParaRPr>
        </a:p>
      </dgm:t>
    </dgm:pt>
    <dgm:pt modelId="{0AAA287E-5666-4C89-B67C-A8B109F4F07A}">
      <dgm:prSet phldrT="[ข้อความ]" custT="1"/>
      <dgm:spPr>
        <a:solidFill>
          <a:srgbClr val="00B050"/>
        </a:solidFill>
        <a:ln w="19050"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700" b="1" cap="none" spc="0" dirty="0" smtClean="0">
              <a:ln w="0"/>
              <a:solidFill>
                <a:schemeClr val="tx1"/>
              </a:solidFill>
              <a:effectLst/>
              <a:cs typeface="+mn-cs"/>
            </a:rPr>
            <a:t>Human Resource Management </a:t>
          </a:r>
          <a:br>
            <a:rPr lang="en-US" sz="700" b="1" cap="none" spc="0" dirty="0" smtClean="0">
              <a:ln w="0"/>
              <a:solidFill>
                <a:schemeClr val="tx1"/>
              </a:solidFill>
              <a:effectLst/>
              <a:cs typeface="+mn-cs"/>
            </a:rPr>
          </a:br>
          <a:r>
            <a:rPr lang="en-US" sz="700" b="1" cap="none" spc="0" dirty="0" smtClean="0">
              <a:ln w="0"/>
              <a:solidFill>
                <a:schemeClr val="tx1"/>
              </a:solidFill>
              <a:effectLst/>
              <a:cs typeface="+mn-cs"/>
            </a:rPr>
            <a:t>System  (HRM)</a:t>
          </a:r>
          <a:endParaRPr lang="th-TH" sz="700" dirty="0">
            <a:solidFill>
              <a:schemeClr val="tx1"/>
            </a:solidFill>
            <a:effectLst/>
          </a:endParaRPr>
        </a:p>
      </dgm:t>
    </dgm:pt>
    <dgm:pt modelId="{ABB332F9-5EF8-43A9-8888-CA606AA461F6}" type="parTrans" cxnId="{4A0F56CD-54D2-4C53-9615-E24E31588D5E}">
      <dgm:prSet custT="1"/>
      <dgm:spPr>
        <a:solidFill>
          <a:srgbClr val="00B050"/>
        </a:solidFill>
      </dgm:spPr>
      <dgm:t>
        <a:bodyPr/>
        <a:lstStyle/>
        <a:p>
          <a:endParaRPr lang="th-TH" sz="300">
            <a:solidFill>
              <a:schemeClr val="tx1"/>
            </a:solidFill>
            <a:effectLst/>
          </a:endParaRPr>
        </a:p>
      </dgm:t>
    </dgm:pt>
    <dgm:pt modelId="{CE8B5B20-1AA3-4D21-9044-1E8F473A3C55}" type="sibTrans" cxnId="{4A0F56CD-54D2-4C53-9615-E24E31588D5E}">
      <dgm:prSet/>
      <dgm:spPr/>
      <dgm:t>
        <a:bodyPr/>
        <a:lstStyle/>
        <a:p>
          <a:endParaRPr lang="th-TH" sz="700">
            <a:solidFill>
              <a:schemeClr val="tx1"/>
            </a:solidFill>
            <a:effectLst/>
          </a:endParaRPr>
        </a:p>
      </dgm:t>
    </dgm:pt>
    <dgm:pt modelId="{FD72FBEB-91EA-4229-80DF-A6C658F096F2}">
      <dgm:prSet phldrT="[ข้อความ]" custT="1"/>
      <dgm:spPr>
        <a:solidFill>
          <a:srgbClr val="0065C0"/>
        </a:solidFill>
        <a:ln w="19050"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700" b="1" cap="none" spc="0" dirty="0" smtClean="0">
              <a:ln w="0"/>
              <a:solidFill>
                <a:schemeClr val="tx1"/>
              </a:solidFill>
              <a:effectLst/>
              <a:cs typeface="+mn-cs"/>
            </a:rPr>
            <a:t>Human Resource Development System  (HRD)</a:t>
          </a:r>
          <a:endParaRPr lang="th-TH" sz="700" dirty="0">
            <a:solidFill>
              <a:schemeClr val="tx1"/>
            </a:solidFill>
            <a:effectLst/>
          </a:endParaRPr>
        </a:p>
      </dgm:t>
    </dgm:pt>
    <dgm:pt modelId="{797FD06B-F2DD-48CF-B3D2-390E70407EB0}" type="parTrans" cxnId="{539785DD-4D08-4913-9032-0A23CFA4439D}">
      <dgm:prSet custT="1"/>
      <dgm:spPr>
        <a:solidFill>
          <a:srgbClr val="0065C0"/>
        </a:solidFill>
      </dgm:spPr>
      <dgm:t>
        <a:bodyPr/>
        <a:lstStyle/>
        <a:p>
          <a:endParaRPr lang="th-TH" sz="300">
            <a:solidFill>
              <a:schemeClr val="tx1"/>
            </a:solidFill>
            <a:effectLst/>
          </a:endParaRPr>
        </a:p>
      </dgm:t>
    </dgm:pt>
    <dgm:pt modelId="{AA3743A0-F426-43F7-BC83-E438EB43A85D}" type="sibTrans" cxnId="{539785DD-4D08-4913-9032-0A23CFA4439D}">
      <dgm:prSet/>
      <dgm:spPr/>
      <dgm:t>
        <a:bodyPr/>
        <a:lstStyle/>
        <a:p>
          <a:endParaRPr lang="th-TH" sz="700">
            <a:solidFill>
              <a:schemeClr val="tx1"/>
            </a:solidFill>
            <a:effectLst/>
          </a:endParaRPr>
        </a:p>
      </dgm:t>
    </dgm:pt>
    <dgm:pt modelId="{B2F5CB6D-3937-4D9F-B5DA-01B22707D7EC}">
      <dgm:prSet phldrT="[ข้อความ]" custT="1"/>
      <dgm:spPr>
        <a:solidFill>
          <a:srgbClr val="FF5050"/>
        </a:solidFill>
        <a:ln w="19050"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700" b="1" cap="none" spc="0" dirty="0" smtClean="0">
              <a:ln w="0"/>
              <a:solidFill>
                <a:schemeClr val="tx1"/>
              </a:solidFill>
              <a:effectLst/>
              <a:cs typeface="+mn-cs"/>
            </a:rPr>
            <a:t>Performance Management </a:t>
          </a:r>
          <a:br>
            <a:rPr lang="en-US" sz="700" b="1" cap="none" spc="0" dirty="0" smtClean="0">
              <a:ln w="0"/>
              <a:solidFill>
                <a:schemeClr val="tx1"/>
              </a:solidFill>
              <a:effectLst/>
              <a:cs typeface="+mn-cs"/>
            </a:rPr>
          </a:br>
          <a:r>
            <a:rPr lang="en-US" sz="700" b="1" cap="none" spc="0" dirty="0" smtClean="0">
              <a:ln w="0"/>
              <a:solidFill>
                <a:schemeClr val="tx1"/>
              </a:solidFill>
              <a:effectLst/>
              <a:cs typeface="+mn-cs"/>
            </a:rPr>
            <a:t>System  (PMS)</a:t>
          </a:r>
          <a:endParaRPr lang="th-TH" sz="700" dirty="0">
            <a:solidFill>
              <a:schemeClr val="tx1"/>
            </a:solidFill>
            <a:effectLst/>
          </a:endParaRPr>
        </a:p>
      </dgm:t>
    </dgm:pt>
    <dgm:pt modelId="{9F85B17E-6BB8-40BB-8921-6E4103596515}" type="parTrans" cxnId="{C318F220-EB22-47E0-A8A3-CF70554FC896}">
      <dgm:prSet custT="1"/>
      <dgm:spPr>
        <a:solidFill>
          <a:srgbClr val="FF5050"/>
        </a:solidFill>
      </dgm:spPr>
      <dgm:t>
        <a:bodyPr/>
        <a:lstStyle/>
        <a:p>
          <a:endParaRPr lang="th-TH" sz="300">
            <a:solidFill>
              <a:schemeClr val="tx1"/>
            </a:solidFill>
            <a:effectLst/>
          </a:endParaRPr>
        </a:p>
      </dgm:t>
    </dgm:pt>
    <dgm:pt modelId="{C5E11027-8619-4581-926F-47E06D06DAC3}" type="sibTrans" cxnId="{C318F220-EB22-47E0-A8A3-CF70554FC896}">
      <dgm:prSet/>
      <dgm:spPr/>
      <dgm:t>
        <a:bodyPr/>
        <a:lstStyle/>
        <a:p>
          <a:endParaRPr lang="th-TH" sz="700">
            <a:solidFill>
              <a:schemeClr val="tx1"/>
            </a:solidFill>
            <a:effectLst/>
          </a:endParaRPr>
        </a:p>
      </dgm:t>
    </dgm:pt>
    <dgm:pt modelId="{57E5EACE-6A91-43ED-BC4F-F1F3127955B7}">
      <dgm:prSet phldrT="[ข้อความ]" custT="1"/>
      <dgm:spPr>
        <a:solidFill>
          <a:schemeClr val="bg1">
            <a:lumMod val="50000"/>
          </a:schemeClr>
        </a:solidFill>
        <a:ln w="19050"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700" b="1" dirty="0" smtClean="0">
              <a:ln w="0"/>
              <a:solidFill>
                <a:schemeClr val="tx1"/>
              </a:solidFill>
              <a:effectLst/>
              <a:cs typeface="+mn-cs"/>
            </a:rPr>
            <a:t>Engagement &amp; Satisfaction  </a:t>
          </a:r>
          <a:br>
            <a:rPr lang="en-US" sz="700" b="1" dirty="0" smtClean="0">
              <a:ln w="0"/>
              <a:solidFill>
                <a:schemeClr val="tx1"/>
              </a:solidFill>
              <a:effectLst/>
              <a:cs typeface="+mn-cs"/>
            </a:rPr>
          </a:br>
          <a:r>
            <a:rPr lang="en-US" sz="700" b="1" dirty="0" smtClean="0">
              <a:ln w="0"/>
              <a:solidFill>
                <a:schemeClr val="tx1"/>
              </a:solidFill>
              <a:effectLst/>
              <a:cs typeface="+mn-cs"/>
            </a:rPr>
            <a:t>Evaluation </a:t>
          </a:r>
          <a:r>
            <a:rPr lang="en-US" sz="700" b="1" cap="none" spc="0" dirty="0" smtClean="0">
              <a:ln w="0"/>
              <a:solidFill>
                <a:schemeClr val="tx1"/>
              </a:solidFill>
              <a:effectLst/>
              <a:cs typeface="+mn-cs"/>
            </a:rPr>
            <a:t>System</a:t>
          </a:r>
          <a:endParaRPr lang="th-TH" sz="700" dirty="0">
            <a:solidFill>
              <a:schemeClr val="tx1"/>
            </a:solidFill>
            <a:effectLst/>
          </a:endParaRPr>
        </a:p>
      </dgm:t>
    </dgm:pt>
    <dgm:pt modelId="{0DF99B70-22EB-4BE7-90E3-95B48A334D64}" type="parTrans" cxnId="{27E45D8E-4DFE-4C20-9C14-03A4B9BC9FAF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th-TH" sz="300">
            <a:solidFill>
              <a:schemeClr val="tx1"/>
            </a:solidFill>
            <a:effectLst/>
          </a:endParaRPr>
        </a:p>
      </dgm:t>
    </dgm:pt>
    <dgm:pt modelId="{B1C05792-60E0-43F7-8767-D11D81A86319}" type="sibTrans" cxnId="{27E45D8E-4DFE-4C20-9C14-03A4B9BC9FAF}">
      <dgm:prSet/>
      <dgm:spPr/>
      <dgm:t>
        <a:bodyPr/>
        <a:lstStyle/>
        <a:p>
          <a:endParaRPr lang="th-TH" sz="700">
            <a:solidFill>
              <a:schemeClr val="tx1"/>
            </a:solidFill>
            <a:effectLst/>
          </a:endParaRPr>
        </a:p>
      </dgm:t>
    </dgm:pt>
    <dgm:pt modelId="{D0123153-DD89-4626-8E72-FC51275B5278}" type="pres">
      <dgm:prSet presAssocID="{7F7CADE1-BD75-4A84-9DD9-75A559D06A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5948CE5-C8C3-4BBB-9BBC-F4D66A86B08A}" type="pres">
      <dgm:prSet presAssocID="{B73E3005-CA7F-4EAC-94A8-544568398894}" presName="centerShape" presStyleLbl="node0" presStyleIdx="0" presStyleCnt="1" custScaleX="116923" custScaleY="116947" custLinFactNeighborX="-1431" custLinFactNeighborY="-1960"/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54E1820C-ACE8-4F3F-AE6A-7196669BF334}" type="pres">
      <dgm:prSet presAssocID="{0A68DC28-77A1-440A-A115-5B015EBD6E81}" presName="parTrans" presStyleLbl="sibTrans2D1" presStyleIdx="0" presStyleCnt="5" custAng="39670" custScaleX="98290" custScaleY="85973" custLinFactNeighborX="2768" custLinFactNeighborY="15063"/>
      <dgm:spPr/>
      <dgm:t>
        <a:bodyPr/>
        <a:lstStyle/>
        <a:p>
          <a:endParaRPr lang="th-TH"/>
        </a:p>
      </dgm:t>
    </dgm:pt>
    <dgm:pt modelId="{12946A49-07EF-45EC-A76F-3CB482A455FA}" type="pres">
      <dgm:prSet presAssocID="{0A68DC28-77A1-440A-A115-5B015EBD6E81}" presName="connectorText" presStyleLbl="sibTrans2D1" presStyleIdx="0" presStyleCnt="5"/>
      <dgm:spPr/>
      <dgm:t>
        <a:bodyPr/>
        <a:lstStyle/>
        <a:p>
          <a:endParaRPr lang="th-TH"/>
        </a:p>
      </dgm:t>
    </dgm:pt>
    <dgm:pt modelId="{74769B6C-4312-4A53-8940-2F83BB7C80CF}" type="pres">
      <dgm:prSet presAssocID="{3C78DEBA-EFFB-4086-A9F7-680F2DBA6BDA}" presName="node" presStyleLbl="node1" presStyleIdx="0" presStyleCnt="5" custScaleX="120830" custScaleY="68439" custRadScaleRad="105521" custRadScaleInc="-33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351CAC02-361B-419A-988C-1847653B85B9}" type="pres">
      <dgm:prSet presAssocID="{ABB332F9-5EF8-43A9-8888-CA606AA461F6}" presName="parTrans" presStyleLbl="sibTrans2D1" presStyleIdx="1" presStyleCnt="5" custScaleX="147873" custScaleY="85973" custLinFactNeighborX="7878" custLinFactNeighborY="6933"/>
      <dgm:spPr/>
      <dgm:t>
        <a:bodyPr/>
        <a:lstStyle/>
        <a:p>
          <a:endParaRPr lang="th-TH"/>
        </a:p>
      </dgm:t>
    </dgm:pt>
    <dgm:pt modelId="{48C52695-AA2A-4C16-A839-5D187B6C175A}" type="pres">
      <dgm:prSet presAssocID="{ABB332F9-5EF8-43A9-8888-CA606AA461F6}" presName="connectorText" presStyleLbl="sibTrans2D1" presStyleIdx="1" presStyleCnt="5"/>
      <dgm:spPr/>
      <dgm:t>
        <a:bodyPr/>
        <a:lstStyle/>
        <a:p>
          <a:endParaRPr lang="th-TH"/>
        </a:p>
      </dgm:t>
    </dgm:pt>
    <dgm:pt modelId="{C1AFFDA9-88D6-4301-8364-4AA7D4685FCF}" type="pres">
      <dgm:prSet presAssocID="{0AAA287E-5666-4C89-B67C-A8B109F4F07A}" presName="node" presStyleLbl="node1" presStyleIdx="1" presStyleCnt="5" custScaleX="108409" custScaleY="67511" custRadScaleRad="103306" custRadScaleInc="1323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77527308-4357-45C8-A8D4-1B4EF3DB7817}" type="pres">
      <dgm:prSet presAssocID="{797FD06B-F2DD-48CF-B3D2-390E70407EB0}" presName="parTrans" presStyleLbl="sibTrans2D1" presStyleIdx="2" presStyleCnt="5" custAng="21191616" custScaleX="75206" custScaleY="85973" custLinFactNeighborX="-725" custLinFactNeighborY="-44508"/>
      <dgm:spPr/>
      <dgm:t>
        <a:bodyPr/>
        <a:lstStyle/>
        <a:p>
          <a:endParaRPr lang="th-TH"/>
        </a:p>
      </dgm:t>
    </dgm:pt>
    <dgm:pt modelId="{92C47B15-BE4F-4802-9AF8-6AB0243F0846}" type="pres">
      <dgm:prSet presAssocID="{797FD06B-F2DD-48CF-B3D2-390E70407EB0}" presName="connectorText" presStyleLbl="sibTrans2D1" presStyleIdx="2" presStyleCnt="5"/>
      <dgm:spPr/>
      <dgm:t>
        <a:bodyPr/>
        <a:lstStyle/>
        <a:p>
          <a:endParaRPr lang="th-TH"/>
        </a:p>
      </dgm:t>
    </dgm:pt>
    <dgm:pt modelId="{6204D465-07E8-496D-B3A3-6CDE3953FE8F}" type="pres">
      <dgm:prSet presAssocID="{FD72FBEB-91EA-4229-80DF-A6C658F096F2}" presName="node" presStyleLbl="node1" presStyleIdx="2" presStyleCnt="5" custScaleX="109513" custScaleY="66998" custRadScaleRad="108584" custRadScaleInc="13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F39C7FBA-E6AA-4F35-9860-A73CF40F82E4}" type="pres">
      <dgm:prSet presAssocID="{9F85B17E-6BB8-40BB-8921-6E4103596515}" presName="parTrans" presStyleLbl="sibTrans2D1" presStyleIdx="3" presStyleCnt="5" custScaleX="69235" custScaleY="85973" custLinFactNeighborX="20546" custLinFactNeighborY="-38675" custRadScaleRad="31358" custRadScaleInc="-2147483648"/>
      <dgm:spPr/>
      <dgm:t>
        <a:bodyPr/>
        <a:lstStyle/>
        <a:p>
          <a:endParaRPr lang="th-TH"/>
        </a:p>
      </dgm:t>
    </dgm:pt>
    <dgm:pt modelId="{9706354B-9641-4C80-9DF9-B964452414F1}" type="pres">
      <dgm:prSet presAssocID="{9F85B17E-6BB8-40BB-8921-6E4103596515}" presName="connectorText" presStyleLbl="sibTrans2D1" presStyleIdx="3" presStyleCnt="5"/>
      <dgm:spPr/>
      <dgm:t>
        <a:bodyPr/>
        <a:lstStyle/>
        <a:p>
          <a:endParaRPr lang="th-TH"/>
        </a:p>
      </dgm:t>
    </dgm:pt>
    <dgm:pt modelId="{ACE602D4-86C0-4785-91FC-A6F751931FD8}" type="pres">
      <dgm:prSet presAssocID="{B2F5CB6D-3937-4D9F-B5DA-01B22707D7EC}" presName="node" presStyleLbl="node1" presStyleIdx="3" presStyleCnt="5" custScaleX="110803" custScaleY="66663" custRadScaleRad="117574" custRadScaleInc="180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2ADF9FAD-7989-4745-A7B2-89F1A69BB572}" type="pres">
      <dgm:prSet presAssocID="{0DF99B70-22EB-4BE7-90E3-95B48A334D64}" presName="parTrans" presStyleLbl="sibTrans2D1" presStyleIdx="4" presStyleCnt="5" custScaleX="150368" custScaleY="85973" custLinFactNeighborX="-14760" custLinFactNeighborY="2090"/>
      <dgm:spPr/>
      <dgm:t>
        <a:bodyPr/>
        <a:lstStyle/>
        <a:p>
          <a:endParaRPr lang="th-TH"/>
        </a:p>
      </dgm:t>
    </dgm:pt>
    <dgm:pt modelId="{B3977F33-72A1-4D5D-AAFE-1367DCC0A5FE}" type="pres">
      <dgm:prSet presAssocID="{0DF99B70-22EB-4BE7-90E3-95B48A334D64}" presName="connectorText" presStyleLbl="sibTrans2D1" presStyleIdx="4" presStyleCnt="5"/>
      <dgm:spPr/>
      <dgm:t>
        <a:bodyPr/>
        <a:lstStyle/>
        <a:p>
          <a:endParaRPr lang="th-TH"/>
        </a:p>
      </dgm:t>
    </dgm:pt>
    <dgm:pt modelId="{1064472F-D332-4A4A-AB1D-B2DA0F471292}" type="pres">
      <dgm:prSet presAssocID="{57E5EACE-6A91-43ED-BC4F-F1F3127955B7}" presName="node" presStyleLbl="node1" presStyleIdx="4" presStyleCnt="5" custScaleX="109177" custScaleY="69359" custRadScaleRad="105951" custRadScaleInc="-167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</dgm:ptLst>
  <dgm:cxnLst>
    <dgm:cxn modelId="{F68EC44A-5EE7-46BA-9898-845954DD01BA}" type="presOf" srcId="{57E5EACE-6A91-43ED-BC4F-F1F3127955B7}" destId="{1064472F-D332-4A4A-AB1D-B2DA0F471292}" srcOrd="0" destOrd="0" presId="urn:microsoft.com/office/officeart/2005/8/layout/radial5"/>
    <dgm:cxn modelId="{81C0BE0E-D2BD-4AFB-8DB3-B4A58C069FD0}" type="presOf" srcId="{B73E3005-CA7F-4EAC-94A8-544568398894}" destId="{75948CE5-C8C3-4BBB-9BBC-F4D66A86B08A}" srcOrd="0" destOrd="0" presId="urn:microsoft.com/office/officeart/2005/8/layout/radial5"/>
    <dgm:cxn modelId="{0FC219B8-B3B0-4009-9C08-69708DB9CEB8}" type="presOf" srcId="{ABB332F9-5EF8-43A9-8888-CA606AA461F6}" destId="{48C52695-AA2A-4C16-A839-5D187B6C175A}" srcOrd="1" destOrd="0" presId="urn:microsoft.com/office/officeart/2005/8/layout/radial5"/>
    <dgm:cxn modelId="{4A0F56CD-54D2-4C53-9615-E24E31588D5E}" srcId="{B73E3005-CA7F-4EAC-94A8-544568398894}" destId="{0AAA287E-5666-4C89-B67C-A8B109F4F07A}" srcOrd="1" destOrd="0" parTransId="{ABB332F9-5EF8-43A9-8888-CA606AA461F6}" sibTransId="{CE8B5B20-1AA3-4D21-9044-1E8F473A3C55}"/>
    <dgm:cxn modelId="{E01729FB-1234-4860-A9A1-5F33AFB90DCD}" type="presOf" srcId="{0A68DC28-77A1-440A-A115-5B015EBD6E81}" destId="{12946A49-07EF-45EC-A76F-3CB482A455FA}" srcOrd="1" destOrd="0" presId="urn:microsoft.com/office/officeart/2005/8/layout/radial5"/>
    <dgm:cxn modelId="{6393F00F-996C-4400-BC34-A0F288F2F266}" type="presOf" srcId="{7F7CADE1-BD75-4A84-9DD9-75A559D06A69}" destId="{D0123153-DD89-4626-8E72-FC51275B5278}" srcOrd="0" destOrd="0" presId="urn:microsoft.com/office/officeart/2005/8/layout/radial5"/>
    <dgm:cxn modelId="{EF56C707-2CA2-4892-8D5A-3E0702DE70DA}" srcId="{7F7CADE1-BD75-4A84-9DD9-75A559D06A69}" destId="{B73E3005-CA7F-4EAC-94A8-544568398894}" srcOrd="0" destOrd="0" parTransId="{78EBE2F3-2430-47BA-865D-C7BC95D8EFF2}" sibTransId="{6B2B5277-0984-41F1-9AEA-DD9B6541523C}"/>
    <dgm:cxn modelId="{C318F220-EB22-47E0-A8A3-CF70554FC896}" srcId="{B73E3005-CA7F-4EAC-94A8-544568398894}" destId="{B2F5CB6D-3937-4D9F-B5DA-01B22707D7EC}" srcOrd="3" destOrd="0" parTransId="{9F85B17E-6BB8-40BB-8921-6E4103596515}" sibTransId="{C5E11027-8619-4581-926F-47E06D06DAC3}"/>
    <dgm:cxn modelId="{539785DD-4D08-4913-9032-0A23CFA4439D}" srcId="{B73E3005-CA7F-4EAC-94A8-544568398894}" destId="{FD72FBEB-91EA-4229-80DF-A6C658F096F2}" srcOrd="2" destOrd="0" parTransId="{797FD06B-F2DD-48CF-B3D2-390E70407EB0}" sibTransId="{AA3743A0-F426-43F7-BC83-E438EB43A85D}"/>
    <dgm:cxn modelId="{243AE1E7-484D-491F-98FF-B39D4EF35768}" type="presOf" srcId="{9F85B17E-6BB8-40BB-8921-6E4103596515}" destId="{F39C7FBA-E6AA-4F35-9860-A73CF40F82E4}" srcOrd="0" destOrd="0" presId="urn:microsoft.com/office/officeart/2005/8/layout/radial5"/>
    <dgm:cxn modelId="{F300796A-84C5-4C91-BDBF-CDD210AB693D}" type="presOf" srcId="{9F85B17E-6BB8-40BB-8921-6E4103596515}" destId="{9706354B-9641-4C80-9DF9-B964452414F1}" srcOrd="1" destOrd="0" presId="urn:microsoft.com/office/officeart/2005/8/layout/radial5"/>
    <dgm:cxn modelId="{BB6CAD68-1392-43C3-8A70-CB832560E2AA}" srcId="{B73E3005-CA7F-4EAC-94A8-544568398894}" destId="{3C78DEBA-EFFB-4086-A9F7-680F2DBA6BDA}" srcOrd="0" destOrd="0" parTransId="{0A68DC28-77A1-440A-A115-5B015EBD6E81}" sibTransId="{6C08AB09-2876-4264-9D36-99A9F0F8A5A1}"/>
    <dgm:cxn modelId="{B9E3445B-C8F6-4AF5-9277-4BACF7CF4AF1}" type="presOf" srcId="{797FD06B-F2DD-48CF-B3D2-390E70407EB0}" destId="{77527308-4357-45C8-A8D4-1B4EF3DB7817}" srcOrd="0" destOrd="0" presId="urn:microsoft.com/office/officeart/2005/8/layout/radial5"/>
    <dgm:cxn modelId="{B9D0EFD0-41CC-4A57-BFAD-094FF2A70C66}" type="presOf" srcId="{0AAA287E-5666-4C89-B67C-A8B109F4F07A}" destId="{C1AFFDA9-88D6-4301-8364-4AA7D4685FCF}" srcOrd="0" destOrd="0" presId="urn:microsoft.com/office/officeart/2005/8/layout/radial5"/>
    <dgm:cxn modelId="{1C09B846-CBB0-41B7-A302-36330A6E8B82}" type="presOf" srcId="{0DF99B70-22EB-4BE7-90E3-95B48A334D64}" destId="{B3977F33-72A1-4D5D-AAFE-1367DCC0A5FE}" srcOrd="1" destOrd="0" presId="urn:microsoft.com/office/officeart/2005/8/layout/radial5"/>
    <dgm:cxn modelId="{1DCE90A0-9EF7-43DD-9DE3-17A931D091E9}" type="presOf" srcId="{3C78DEBA-EFFB-4086-A9F7-680F2DBA6BDA}" destId="{74769B6C-4312-4A53-8940-2F83BB7C80CF}" srcOrd="0" destOrd="0" presId="urn:microsoft.com/office/officeart/2005/8/layout/radial5"/>
    <dgm:cxn modelId="{50AF8011-74A4-43F8-BAA2-34E15609C85F}" type="presOf" srcId="{0DF99B70-22EB-4BE7-90E3-95B48A334D64}" destId="{2ADF9FAD-7989-4745-A7B2-89F1A69BB572}" srcOrd="0" destOrd="0" presId="urn:microsoft.com/office/officeart/2005/8/layout/radial5"/>
    <dgm:cxn modelId="{9BE5E730-68D0-4AE5-9190-D00E96875074}" type="presOf" srcId="{B2F5CB6D-3937-4D9F-B5DA-01B22707D7EC}" destId="{ACE602D4-86C0-4785-91FC-A6F751931FD8}" srcOrd="0" destOrd="0" presId="urn:microsoft.com/office/officeart/2005/8/layout/radial5"/>
    <dgm:cxn modelId="{CFEFA4F8-243A-4D48-9459-A19062C66C43}" type="presOf" srcId="{797FD06B-F2DD-48CF-B3D2-390E70407EB0}" destId="{92C47B15-BE4F-4802-9AF8-6AB0243F0846}" srcOrd="1" destOrd="0" presId="urn:microsoft.com/office/officeart/2005/8/layout/radial5"/>
    <dgm:cxn modelId="{4520A8EF-139A-4C37-BF95-EEAF6296F86E}" type="presOf" srcId="{FD72FBEB-91EA-4229-80DF-A6C658F096F2}" destId="{6204D465-07E8-496D-B3A3-6CDE3953FE8F}" srcOrd="0" destOrd="0" presId="urn:microsoft.com/office/officeart/2005/8/layout/radial5"/>
    <dgm:cxn modelId="{B8A488E0-3584-4003-9280-D7E369B0CAD6}" type="presOf" srcId="{0A68DC28-77A1-440A-A115-5B015EBD6E81}" destId="{54E1820C-ACE8-4F3F-AE6A-7196669BF334}" srcOrd="0" destOrd="0" presId="urn:microsoft.com/office/officeart/2005/8/layout/radial5"/>
    <dgm:cxn modelId="{0384FAFB-45DA-489D-838C-456CF9B4C79F}" type="presOf" srcId="{ABB332F9-5EF8-43A9-8888-CA606AA461F6}" destId="{351CAC02-361B-419A-988C-1847653B85B9}" srcOrd="0" destOrd="0" presId="urn:microsoft.com/office/officeart/2005/8/layout/radial5"/>
    <dgm:cxn modelId="{27E45D8E-4DFE-4C20-9C14-03A4B9BC9FAF}" srcId="{B73E3005-CA7F-4EAC-94A8-544568398894}" destId="{57E5EACE-6A91-43ED-BC4F-F1F3127955B7}" srcOrd="4" destOrd="0" parTransId="{0DF99B70-22EB-4BE7-90E3-95B48A334D64}" sibTransId="{B1C05792-60E0-43F7-8767-D11D81A86319}"/>
    <dgm:cxn modelId="{7C82C89F-43BB-4794-A103-69ECBFE8E4A4}" type="presParOf" srcId="{D0123153-DD89-4626-8E72-FC51275B5278}" destId="{75948CE5-C8C3-4BBB-9BBC-F4D66A86B08A}" srcOrd="0" destOrd="0" presId="urn:microsoft.com/office/officeart/2005/8/layout/radial5"/>
    <dgm:cxn modelId="{2CDD101F-A735-4977-9BED-E9163C505F5C}" type="presParOf" srcId="{D0123153-DD89-4626-8E72-FC51275B5278}" destId="{54E1820C-ACE8-4F3F-AE6A-7196669BF334}" srcOrd="1" destOrd="0" presId="urn:microsoft.com/office/officeart/2005/8/layout/radial5"/>
    <dgm:cxn modelId="{B1351C41-4538-472D-A897-6C7AE0F40C5B}" type="presParOf" srcId="{54E1820C-ACE8-4F3F-AE6A-7196669BF334}" destId="{12946A49-07EF-45EC-A76F-3CB482A455FA}" srcOrd="0" destOrd="0" presId="urn:microsoft.com/office/officeart/2005/8/layout/radial5"/>
    <dgm:cxn modelId="{1CDA947B-E1CA-44CC-9EF7-44862E0868D6}" type="presParOf" srcId="{D0123153-DD89-4626-8E72-FC51275B5278}" destId="{74769B6C-4312-4A53-8940-2F83BB7C80CF}" srcOrd="2" destOrd="0" presId="urn:microsoft.com/office/officeart/2005/8/layout/radial5"/>
    <dgm:cxn modelId="{1DC60592-D868-4060-8BE8-C62AAF655CAF}" type="presParOf" srcId="{D0123153-DD89-4626-8E72-FC51275B5278}" destId="{351CAC02-361B-419A-988C-1847653B85B9}" srcOrd="3" destOrd="0" presId="urn:microsoft.com/office/officeart/2005/8/layout/radial5"/>
    <dgm:cxn modelId="{B1AA6695-56B0-4B1F-B115-BE44F6A6279A}" type="presParOf" srcId="{351CAC02-361B-419A-988C-1847653B85B9}" destId="{48C52695-AA2A-4C16-A839-5D187B6C175A}" srcOrd="0" destOrd="0" presId="urn:microsoft.com/office/officeart/2005/8/layout/radial5"/>
    <dgm:cxn modelId="{92DC57A5-DD24-4377-8491-6617723F85C9}" type="presParOf" srcId="{D0123153-DD89-4626-8E72-FC51275B5278}" destId="{C1AFFDA9-88D6-4301-8364-4AA7D4685FCF}" srcOrd="4" destOrd="0" presId="urn:microsoft.com/office/officeart/2005/8/layout/radial5"/>
    <dgm:cxn modelId="{076BB6B4-F990-4AE4-985C-FF28865970DB}" type="presParOf" srcId="{D0123153-DD89-4626-8E72-FC51275B5278}" destId="{77527308-4357-45C8-A8D4-1B4EF3DB7817}" srcOrd="5" destOrd="0" presId="urn:microsoft.com/office/officeart/2005/8/layout/radial5"/>
    <dgm:cxn modelId="{37E35561-0614-4CB6-9461-75AC70D877FB}" type="presParOf" srcId="{77527308-4357-45C8-A8D4-1B4EF3DB7817}" destId="{92C47B15-BE4F-4802-9AF8-6AB0243F0846}" srcOrd="0" destOrd="0" presId="urn:microsoft.com/office/officeart/2005/8/layout/radial5"/>
    <dgm:cxn modelId="{D807F467-5234-42D7-8297-41263FE54E13}" type="presParOf" srcId="{D0123153-DD89-4626-8E72-FC51275B5278}" destId="{6204D465-07E8-496D-B3A3-6CDE3953FE8F}" srcOrd="6" destOrd="0" presId="urn:microsoft.com/office/officeart/2005/8/layout/radial5"/>
    <dgm:cxn modelId="{55E9DB91-14F6-4B6D-9243-C238C79D9388}" type="presParOf" srcId="{D0123153-DD89-4626-8E72-FC51275B5278}" destId="{F39C7FBA-E6AA-4F35-9860-A73CF40F82E4}" srcOrd="7" destOrd="0" presId="urn:microsoft.com/office/officeart/2005/8/layout/radial5"/>
    <dgm:cxn modelId="{DAA3C689-E14F-4FB2-95A1-825D2E47E991}" type="presParOf" srcId="{F39C7FBA-E6AA-4F35-9860-A73CF40F82E4}" destId="{9706354B-9641-4C80-9DF9-B964452414F1}" srcOrd="0" destOrd="0" presId="urn:microsoft.com/office/officeart/2005/8/layout/radial5"/>
    <dgm:cxn modelId="{598B022E-1317-417D-9A1B-387C147DC14E}" type="presParOf" srcId="{D0123153-DD89-4626-8E72-FC51275B5278}" destId="{ACE602D4-86C0-4785-91FC-A6F751931FD8}" srcOrd="8" destOrd="0" presId="urn:microsoft.com/office/officeart/2005/8/layout/radial5"/>
    <dgm:cxn modelId="{7F5A11FA-3B74-45A2-B7AC-55DE4883107B}" type="presParOf" srcId="{D0123153-DD89-4626-8E72-FC51275B5278}" destId="{2ADF9FAD-7989-4745-A7B2-89F1A69BB572}" srcOrd="9" destOrd="0" presId="urn:microsoft.com/office/officeart/2005/8/layout/radial5"/>
    <dgm:cxn modelId="{58CDE741-E257-4B8F-AD60-F82CAFB9E8BD}" type="presParOf" srcId="{2ADF9FAD-7989-4745-A7B2-89F1A69BB572}" destId="{B3977F33-72A1-4D5D-AAFE-1367DCC0A5FE}" srcOrd="0" destOrd="0" presId="urn:microsoft.com/office/officeart/2005/8/layout/radial5"/>
    <dgm:cxn modelId="{C5083B1D-AD5B-4289-B358-493899220CE1}" type="presParOf" srcId="{D0123153-DD89-4626-8E72-FC51275B5278}" destId="{1064472F-D332-4A4A-AB1D-B2DA0F471292}" srcOrd="10" destOrd="0" presId="urn:microsoft.com/office/officeart/2005/8/layout/radial5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822C37-52D7-4D48-A9A5-ECAF2C32CA6A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BE52493C-3F78-4DA8-82A9-D47E7B7136B0}">
      <dgm:prSet phldrT="[ข้อความ]"/>
      <dgm:spPr/>
      <dgm:t>
        <a:bodyPr/>
        <a:lstStyle/>
        <a:p>
          <a:endParaRPr lang="th-TH" dirty="0" smtClean="0"/>
        </a:p>
        <a:p>
          <a:endParaRPr lang="th-TH" dirty="0"/>
        </a:p>
      </dgm:t>
    </dgm:pt>
    <dgm:pt modelId="{C45B53B8-4ECA-4585-9809-2F7DCF15E1FF}" type="parTrans" cxnId="{C8197ED6-EC34-4C70-9EFE-10EF7F11D9A7}">
      <dgm:prSet/>
      <dgm:spPr/>
      <dgm:t>
        <a:bodyPr/>
        <a:lstStyle/>
        <a:p>
          <a:endParaRPr lang="th-TH"/>
        </a:p>
      </dgm:t>
    </dgm:pt>
    <dgm:pt modelId="{99235D3C-37F7-4F3A-8C29-ED68CD55BFD8}" type="sibTrans" cxnId="{C8197ED6-EC34-4C70-9EFE-10EF7F11D9A7}">
      <dgm:prSet/>
      <dgm:spPr/>
      <dgm:t>
        <a:bodyPr/>
        <a:lstStyle/>
        <a:p>
          <a:endParaRPr lang="th-TH"/>
        </a:p>
      </dgm:t>
    </dgm:pt>
    <dgm:pt modelId="{796EAB1E-6A47-42BD-8095-A4293705DB82}">
      <dgm:prSet phldrT="[ข้อความ]"/>
      <dgm:spPr/>
      <dgm:t>
        <a:bodyPr/>
        <a:lstStyle/>
        <a:p>
          <a:endParaRPr lang="th-TH" dirty="0" smtClean="0"/>
        </a:p>
        <a:p>
          <a:endParaRPr lang="th-TH" dirty="0"/>
        </a:p>
      </dgm:t>
    </dgm:pt>
    <dgm:pt modelId="{3294C25C-0A84-4EB8-9505-83F675A0A262}" type="parTrans" cxnId="{77538B27-65D3-4059-AC00-9B659E9176BD}">
      <dgm:prSet/>
      <dgm:spPr/>
      <dgm:t>
        <a:bodyPr/>
        <a:lstStyle/>
        <a:p>
          <a:endParaRPr lang="th-TH"/>
        </a:p>
      </dgm:t>
    </dgm:pt>
    <dgm:pt modelId="{024A8B45-6E15-48D8-88B5-902B7C393097}" type="sibTrans" cxnId="{77538B27-65D3-4059-AC00-9B659E9176BD}">
      <dgm:prSet/>
      <dgm:spPr/>
      <dgm:t>
        <a:bodyPr/>
        <a:lstStyle/>
        <a:p>
          <a:endParaRPr lang="th-TH"/>
        </a:p>
      </dgm:t>
    </dgm:pt>
    <dgm:pt modelId="{38F48E78-576B-4E36-B513-A428147BDE45}">
      <dgm:prSet phldrT="[ข้อความ]"/>
      <dgm:spPr/>
      <dgm:t>
        <a:bodyPr/>
        <a:lstStyle/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</dgm:t>
    </dgm:pt>
    <dgm:pt modelId="{E1A44EB1-1EA3-455B-906F-66395432BA8B}" type="parTrans" cxnId="{71D1170C-D92A-4E70-A065-C8A1BC189A3F}">
      <dgm:prSet/>
      <dgm:spPr/>
      <dgm:t>
        <a:bodyPr/>
        <a:lstStyle/>
        <a:p>
          <a:endParaRPr lang="th-TH"/>
        </a:p>
      </dgm:t>
    </dgm:pt>
    <dgm:pt modelId="{4D13EEC1-35AF-4C54-BCB5-899C39AE7224}" type="sibTrans" cxnId="{71D1170C-D92A-4E70-A065-C8A1BC189A3F}">
      <dgm:prSet/>
      <dgm:spPr/>
      <dgm:t>
        <a:bodyPr/>
        <a:lstStyle/>
        <a:p>
          <a:endParaRPr lang="th-TH"/>
        </a:p>
      </dgm:t>
    </dgm:pt>
    <dgm:pt modelId="{66B979BA-DB11-4A4D-AEF7-EE6A0F26DB3A}">
      <dgm:prSet phldrT="[ข้อความ]"/>
      <dgm:spPr/>
      <dgm:t>
        <a:bodyPr/>
        <a:lstStyle/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</dgm:t>
    </dgm:pt>
    <dgm:pt modelId="{B8701541-81FF-45C4-9D0A-411943B55E24}" type="parTrans" cxnId="{3457EB6A-8F32-4859-97C4-D61F0FB2C036}">
      <dgm:prSet/>
      <dgm:spPr/>
      <dgm:t>
        <a:bodyPr/>
        <a:lstStyle/>
        <a:p>
          <a:endParaRPr lang="th-TH"/>
        </a:p>
      </dgm:t>
    </dgm:pt>
    <dgm:pt modelId="{41B8E83E-886D-4E13-8529-5AF709D3C932}" type="sibTrans" cxnId="{3457EB6A-8F32-4859-97C4-D61F0FB2C036}">
      <dgm:prSet/>
      <dgm:spPr/>
      <dgm:t>
        <a:bodyPr/>
        <a:lstStyle/>
        <a:p>
          <a:endParaRPr lang="th-TH"/>
        </a:p>
      </dgm:t>
    </dgm:pt>
    <dgm:pt modelId="{D887DC7F-1D2A-47AD-A197-BD239CEAF15E}">
      <dgm:prSet phldrT="[ข้อความ]" custScaleX="73152" custScaleY="73152" custLinFactNeighborX="1228" custLinFactNeighborY="-3409"/>
      <dgm:spPr/>
      <dgm:t>
        <a:bodyPr/>
        <a:lstStyle/>
        <a:p>
          <a:endParaRPr lang="th-TH"/>
        </a:p>
      </dgm:t>
    </dgm:pt>
    <dgm:pt modelId="{04F03DD1-E9D8-4245-8951-20CA67C340DB}" type="parTrans" cxnId="{782631D3-103A-431D-86DD-513531EED6AD}">
      <dgm:prSet/>
      <dgm:spPr/>
      <dgm:t>
        <a:bodyPr/>
        <a:lstStyle/>
        <a:p>
          <a:endParaRPr lang="th-TH"/>
        </a:p>
      </dgm:t>
    </dgm:pt>
    <dgm:pt modelId="{5280266F-58DC-4C13-8ECD-494439707C60}" type="sibTrans" cxnId="{782631D3-103A-431D-86DD-513531EED6AD}">
      <dgm:prSet/>
      <dgm:spPr/>
      <dgm:t>
        <a:bodyPr/>
        <a:lstStyle/>
        <a:p>
          <a:endParaRPr lang="th-TH"/>
        </a:p>
      </dgm:t>
    </dgm:pt>
    <dgm:pt modelId="{FF0CCD40-666C-42BF-88D2-C80F96320C99}" type="pres">
      <dgm:prSet presAssocID="{7F822C37-52D7-4D48-A9A5-ECAF2C32CA6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2F7048E-2A48-4F40-B739-D0B5757A5181}" type="pres">
      <dgm:prSet presAssocID="{7F822C37-52D7-4D48-A9A5-ECAF2C32CA6A}" presName="matrix" presStyleCnt="0"/>
      <dgm:spPr/>
    </dgm:pt>
    <dgm:pt modelId="{CD9900DB-7D90-4840-820D-C0F99DB7F901}" type="pres">
      <dgm:prSet presAssocID="{7F822C37-52D7-4D48-A9A5-ECAF2C32CA6A}" presName="tile1" presStyleLbl="node1" presStyleIdx="0" presStyleCnt="4"/>
      <dgm:spPr/>
      <dgm:t>
        <a:bodyPr/>
        <a:lstStyle/>
        <a:p>
          <a:endParaRPr lang="th-TH"/>
        </a:p>
      </dgm:t>
    </dgm:pt>
    <dgm:pt modelId="{B1CC8EE9-B26C-489C-A0D5-9C4729728455}" type="pres">
      <dgm:prSet presAssocID="{7F822C37-52D7-4D48-A9A5-ECAF2C32CA6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A3F1FA7-7EB3-4B08-9E5E-5BA3C49E153A}" type="pres">
      <dgm:prSet presAssocID="{7F822C37-52D7-4D48-A9A5-ECAF2C32CA6A}" presName="tile2" presStyleLbl="node1" presStyleIdx="1" presStyleCnt="4" custLinFactNeighborX="18817" custLinFactNeighborY="-13328"/>
      <dgm:spPr/>
      <dgm:t>
        <a:bodyPr/>
        <a:lstStyle/>
        <a:p>
          <a:endParaRPr lang="th-TH"/>
        </a:p>
      </dgm:t>
    </dgm:pt>
    <dgm:pt modelId="{E9469E20-70FB-47D8-99B3-0F06717D7C44}" type="pres">
      <dgm:prSet presAssocID="{7F822C37-52D7-4D48-A9A5-ECAF2C32CA6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011BF4-1BEE-424C-A3A6-449A2D126DFF}" type="pres">
      <dgm:prSet presAssocID="{7F822C37-52D7-4D48-A9A5-ECAF2C32CA6A}" presName="tile3" presStyleLbl="node1" presStyleIdx="2" presStyleCnt="4"/>
      <dgm:spPr/>
      <dgm:t>
        <a:bodyPr/>
        <a:lstStyle/>
        <a:p>
          <a:endParaRPr lang="th-TH"/>
        </a:p>
      </dgm:t>
    </dgm:pt>
    <dgm:pt modelId="{9CC9F173-98B9-4ABE-9FAB-948C7DB26B42}" type="pres">
      <dgm:prSet presAssocID="{7F822C37-52D7-4D48-A9A5-ECAF2C32CA6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7030B0D-1506-46C4-95DE-444B4051EC93}" type="pres">
      <dgm:prSet presAssocID="{7F822C37-52D7-4D48-A9A5-ECAF2C32CA6A}" presName="tile4" presStyleLbl="node1" presStyleIdx="3" presStyleCnt="4"/>
      <dgm:spPr/>
      <dgm:t>
        <a:bodyPr/>
        <a:lstStyle/>
        <a:p>
          <a:endParaRPr lang="th-TH"/>
        </a:p>
      </dgm:t>
    </dgm:pt>
    <dgm:pt modelId="{762406DA-133F-4914-B179-10859261FF60}" type="pres">
      <dgm:prSet presAssocID="{7F822C37-52D7-4D48-A9A5-ECAF2C32CA6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7FCC88B-8976-4559-AF75-0BF3B4225217}" type="pres">
      <dgm:prSet presAssocID="{7F822C37-52D7-4D48-A9A5-ECAF2C32CA6A}" presName="centerTile" presStyleLbl="fgShp" presStyleIdx="0" presStyleCnt="1" custScaleX="73152" custScaleY="73152" custLinFactNeighborX="1228" custLinFactNeighborY="-3409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77538B27-65D3-4059-AC00-9B659E9176BD}" srcId="{BE52493C-3F78-4DA8-82A9-D47E7B7136B0}" destId="{796EAB1E-6A47-42BD-8095-A4293705DB82}" srcOrd="0" destOrd="0" parTransId="{3294C25C-0A84-4EB8-9505-83F675A0A262}" sibTransId="{024A8B45-6E15-48D8-88B5-902B7C393097}"/>
    <dgm:cxn modelId="{15558DF4-9CC4-4043-89BC-1C6BBC87B35C}" type="presOf" srcId="{796EAB1E-6A47-42BD-8095-A4293705DB82}" destId="{CD9900DB-7D90-4840-820D-C0F99DB7F901}" srcOrd="0" destOrd="0" presId="urn:microsoft.com/office/officeart/2005/8/layout/matrix1"/>
    <dgm:cxn modelId="{887E2A1D-8012-40CF-A882-990A9071BE6C}" type="presOf" srcId="{7F822C37-52D7-4D48-A9A5-ECAF2C32CA6A}" destId="{FF0CCD40-666C-42BF-88D2-C80F96320C99}" srcOrd="0" destOrd="0" presId="urn:microsoft.com/office/officeart/2005/8/layout/matrix1"/>
    <dgm:cxn modelId="{9616DA87-5763-4579-9C96-C72C5BAFB71D}" type="presOf" srcId="{796EAB1E-6A47-42BD-8095-A4293705DB82}" destId="{B1CC8EE9-B26C-489C-A0D5-9C4729728455}" srcOrd="1" destOrd="0" presId="urn:microsoft.com/office/officeart/2005/8/layout/matrix1"/>
    <dgm:cxn modelId="{C8197ED6-EC34-4C70-9EFE-10EF7F11D9A7}" srcId="{7F822C37-52D7-4D48-A9A5-ECAF2C32CA6A}" destId="{BE52493C-3F78-4DA8-82A9-D47E7B7136B0}" srcOrd="0" destOrd="0" parTransId="{C45B53B8-4ECA-4585-9809-2F7DCF15E1FF}" sibTransId="{99235D3C-37F7-4F3A-8C29-ED68CD55BFD8}"/>
    <dgm:cxn modelId="{5F5EF398-4566-452D-B33B-B4C2F94E0509}" type="presOf" srcId="{38F48E78-576B-4E36-B513-A428147BDE45}" destId="{E9469E20-70FB-47D8-99B3-0F06717D7C44}" srcOrd="1" destOrd="0" presId="urn:microsoft.com/office/officeart/2005/8/layout/matrix1"/>
    <dgm:cxn modelId="{71D1170C-D92A-4E70-A065-C8A1BC189A3F}" srcId="{BE52493C-3F78-4DA8-82A9-D47E7B7136B0}" destId="{38F48E78-576B-4E36-B513-A428147BDE45}" srcOrd="1" destOrd="0" parTransId="{E1A44EB1-1EA3-455B-906F-66395432BA8B}" sibTransId="{4D13EEC1-35AF-4C54-BCB5-899C39AE7224}"/>
    <dgm:cxn modelId="{073797A7-C698-4A08-ADC5-5655CF69754F}" type="presOf" srcId="{66B979BA-DB11-4A4D-AEF7-EE6A0F26DB3A}" destId="{9CC9F173-98B9-4ABE-9FAB-948C7DB26B42}" srcOrd="1" destOrd="0" presId="urn:microsoft.com/office/officeart/2005/8/layout/matrix1"/>
    <dgm:cxn modelId="{782631D3-103A-431D-86DD-513531EED6AD}" srcId="{7F822C37-52D7-4D48-A9A5-ECAF2C32CA6A}" destId="{D887DC7F-1D2A-47AD-A197-BD239CEAF15E}" srcOrd="1" destOrd="0" parTransId="{04F03DD1-E9D8-4245-8951-20CA67C340DB}" sibTransId="{5280266F-58DC-4C13-8ECD-494439707C60}"/>
    <dgm:cxn modelId="{3DF787EC-0F06-40C0-8B13-D7ABCE47C1F1}" type="presOf" srcId="{BE52493C-3F78-4DA8-82A9-D47E7B7136B0}" destId="{47FCC88B-8976-4559-AF75-0BF3B4225217}" srcOrd="0" destOrd="0" presId="urn:microsoft.com/office/officeart/2005/8/layout/matrix1"/>
    <dgm:cxn modelId="{3E19FB78-5F1E-4907-B1D8-910C5AB36A27}" type="presOf" srcId="{66B979BA-DB11-4A4D-AEF7-EE6A0F26DB3A}" destId="{AF011BF4-1BEE-424C-A3A6-449A2D126DFF}" srcOrd="0" destOrd="0" presId="urn:microsoft.com/office/officeart/2005/8/layout/matrix1"/>
    <dgm:cxn modelId="{4BB8DC55-3965-4D1A-BDDE-C8E7162C1D1C}" type="presOf" srcId="{38F48E78-576B-4E36-B513-A428147BDE45}" destId="{3A3F1FA7-7EB3-4B08-9E5E-5BA3C49E153A}" srcOrd="0" destOrd="0" presId="urn:microsoft.com/office/officeart/2005/8/layout/matrix1"/>
    <dgm:cxn modelId="{3457EB6A-8F32-4859-97C4-D61F0FB2C036}" srcId="{BE52493C-3F78-4DA8-82A9-D47E7B7136B0}" destId="{66B979BA-DB11-4A4D-AEF7-EE6A0F26DB3A}" srcOrd="2" destOrd="0" parTransId="{B8701541-81FF-45C4-9D0A-411943B55E24}" sibTransId="{41B8E83E-886D-4E13-8529-5AF709D3C932}"/>
    <dgm:cxn modelId="{B098A2D5-7F21-4A1B-8C7F-A87A3BA46F7B}" type="presParOf" srcId="{FF0CCD40-666C-42BF-88D2-C80F96320C99}" destId="{62F7048E-2A48-4F40-B739-D0B5757A5181}" srcOrd="0" destOrd="0" presId="urn:microsoft.com/office/officeart/2005/8/layout/matrix1"/>
    <dgm:cxn modelId="{91C5551E-8D14-48CB-909E-3E84D68CD925}" type="presParOf" srcId="{62F7048E-2A48-4F40-B739-D0B5757A5181}" destId="{CD9900DB-7D90-4840-820D-C0F99DB7F901}" srcOrd="0" destOrd="0" presId="urn:microsoft.com/office/officeart/2005/8/layout/matrix1"/>
    <dgm:cxn modelId="{23E7622F-6FBD-417A-8433-F11623FD702C}" type="presParOf" srcId="{62F7048E-2A48-4F40-B739-D0B5757A5181}" destId="{B1CC8EE9-B26C-489C-A0D5-9C4729728455}" srcOrd="1" destOrd="0" presId="urn:microsoft.com/office/officeart/2005/8/layout/matrix1"/>
    <dgm:cxn modelId="{EB300DFE-9A06-4652-99B6-478F7FF91278}" type="presParOf" srcId="{62F7048E-2A48-4F40-B739-D0B5757A5181}" destId="{3A3F1FA7-7EB3-4B08-9E5E-5BA3C49E153A}" srcOrd="2" destOrd="0" presId="urn:microsoft.com/office/officeart/2005/8/layout/matrix1"/>
    <dgm:cxn modelId="{B9C75FCD-5CD7-469B-838C-4C8F395E6394}" type="presParOf" srcId="{62F7048E-2A48-4F40-B739-D0B5757A5181}" destId="{E9469E20-70FB-47D8-99B3-0F06717D7C44}" srcOrd="3" destOrd="0" presId="urn:microsoft.com/office/officeart/2005/8/layout/matrix1"/>
    <dgm:cxn modelId="{A3A9FEA0-54BD-4F37-8F94-C43B63DEE1B5}" type="presParOf" srcId="{62F7048E-2A48-4F40-B739-D0B5757A5181}" destId="{AF011BF4-1BEE-424C-A3A6-449A2D126DFF}" srcOrd="4" destOrd="0" presId="urn:microsoft.com/office/officeart/2005/8/layout/matrix1"/>
    <dgm:cxn modelId="{E17E9A97-403E-40CE-BD38-0CA5411B3A32}" type="presParOf" srcId="{62F7048E-2A48-4F40-B739-D0B5757A5181}" destId="{9CC9F173-98B9-4ABE-9FAB-948C7DB26B42}" srcOrd="5" destOrd="0" presId="urn:microsoft.com/office/officeart/2005/8/layout/matrix1"/>
    <dgm:cxn modelId="{85DB01D9-5142-4249-A63E-44B899DC058E}" type="presParOf" srcId="{62F7048E-2A48-4F40-B739-D0B5757A5181}" destId="{87030B0D-1506-46C4-95DE-444B4051EC93}" srcOrd="6" destOrd="0" presId="urn:microsoft.com/office/officeart/2005/8/layout/matrix1"/>
    <dgm:cxn modelId="{CC1515A3-ED6B-4463-9D5A-7CE28C2A3A2E}" type="presParOf" srcId="{62F7048E-2A48-4F40-B739-D0B5757A5181}" destId="{762406DA-133F-4914-B179-10859261FF60}" srcOrd="7" destOrd="0" presId="urn:microsoft.com/office/officeart/2005/8/layout/matrix1"/>
    <dgm:cxn modelId="{67B34686-A97A-47D2-93AC-34B45998CBCA}" type="presParOf" srcId="{FF0CCD40-666C-42BF-88D2-C80F96320C99}" destId="{47FCC88B-8976-4559-AF75-0BF3B422521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822C37-52D7-4D48-A9A5-ECAF2C32CA6A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BE52493C-3F78-4DA8-82A9-D47E7B7136B0}">
      <dgm:prSet phldrT="[ข้อความ]"/>
      <dgm:spPr/>
      <dgm:t>
        <a:bodyPr/>
        <a:lstStyle/>
        <a:p>
          <a:endParaRPr lang="th-TH" dirty="0" smtClean="0"/>
        </a:p>
        <a:p>
          <a:endParaRPr lang="th-TH" dirty="0"/>
        </a:p>
      </dgm:t>
    </dgm:pt>
    <dgm:pt modelId="{C45B53B8-4ECA-4585-9809-2F7DCF15E1FF}" type="parTrans" cxnId="{C8197ED6-EC34-4C70-9EFE-10EF7F11D9A7}">
      <dgm:prSet/>
      <dgm:spPr/>
      <dgm:t>
        <a:bodyPr/>
        <a:lstStyle/>
        <a:p>
          <a:endParaRPr lang="th-TH"/>
        </a:p>
      </dgm:t>
    </dgm:pt>
    <dgm:pt modelId="{99235D3C-37F7-4F3A-8C29-ED68CD55BFD8}" type="sibTrans" cxnId="{C8197ED6-EC34-4C70-9EFE-10EF7F11D9A7}">
      <dgm:prSet/>
      <dgm:spPr/>
      <dgm:t>
        <a:bodyPr/>
        <a:lstStyle/>
        <a:p>
          <a:endParaRPr lang="th-TH"/>
        </a:p>
      </dgm:t>
    </dgm:pt>
    <dgm:pt modelId="{796EAB1E-6A47-42BD-8095-A4293705DB82}">
      <dgm:prSet phldrT="[ข้อความ]"/>
      <dgm:spPr/>
      <dgm:t>
        <a:bodyPr/>
        <a:lstStyle/>
        <a:p>
          <a:endParaRPr lang="th-TH" dirty="0" smtClean="0"/>
        </a:p>
        <a:p>
          <a:endParaRPr lang="th-TH" dirty="0"/>
        </a:p>
      </dgm:t>
    </dgm:pt>
    <dgm:pt modelId="{3294C25C-0A84-4EB8-9505-83F675A0A262}" type="parTrans" cxnId="{77538B27-65D3-4059-AC00-9B659E9176BD}">
      <dgm:prSet/>
      <dgm:spPr/>
      <dgm:t>
        <a:bodyPr/>
        <a:lstStyle/>
        <a:p>
          <a:endParaRPr lang="th-TH"/>
        </a:p>
      </dgm:t>
    </dgm:pt>
    <dgm:pt modelId="{024A8B45-6E15-48D8-88B5-902B7C393097}" type="sibTrans" cxnId="{77538B27-65D3-4059-AC00-9B659E9176BD}">
      <dgm:prSet/>
      <dgm:spPr/>
      <dgm:t>
        <a:bodyPr/>
        <a:lstStyle/>
        <a:p>
          <a:endParaRPr lang="th-TH"/>
        </a:p>
      </dgm:t>
    </dgm:pt>
    <dgm:pt modelId="{38F48E78-576B-4E36-B513-A428147BDE45}">
      <dgm:prSet phldrT="[ข้อความ]"/>
      <dgm:spPr/>
      <dgm:t>
        <a:bodyPr/>
        <a:lstStyle/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</dgm:t>
    </dgm:pt>
    <dgm:pt modelId="{E1A44EB1-1EA3-455B-906F-66395432BA8B}" type="parTrans" cxnId="{71D1170C-D92A-4E70-A065-C8A1BC189A3F}">
      <dgm:prSet/>
      <dgm:spPr/>
      <dgm:t>
        <a:bodyPr/>
        <a:lstStyle/>
        <a:p>
          <a:endParaRPr lang="th-TH"/>
        </a:p>
      </dgm:t>
    </dgm:pt>
    <dgm:pt modelId="{4D13EEC1-35AF-4C54-BCB5-899C39AE7224}" type="sibTrans" cxnId="{71D1170C-D92A-4E70-A065-C8A1BC189A3F}">
      <dgm:prSet/>
      <dgm:spPr/>
      <dgm:t>
        <a:bodyPr/>
        <a:lstStyle/>
        <a:p>
          <a:endParaRPr lang="th-TH"/>
        </a:p>
      </dgm:t>
    </dgm:pt>
    <dgm:pt modelId="{66B979BA-DB11-4A4D-AEF7-EE6A0F26DB3A}">
      <dgm:prSet phldrT="[ข้อความ]"/>
      <dgm:spPr/>
      <dgm:t>
        <a:bodyPr/>
        <a:lstStyle/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</dgm:t>
    </dgm:pt>
    <dgm:pt modelId="{B8701541-81FF-45C4-9D0A-411943B55E24}" type="parTrans" cxnId="{3457EB6A-8F32-4859-97C4-D61F0FB2C036}">
      <dgm:prSet/>
      <dgm:spPr/>
      <dgm:t>
        <a:bodyPr/>
        <a:lstStyle/>
        <a:p>
          <a:endParaRPr lang="th-TH"/>
        </a:p>
      </dgm:t>
    </dgm:pt>
    <dgm:pt modelId="{41B8E83E-886D-4E13-8529-5AF709D3C932}" type="sibTrans" cxnId="{3457EB6A-8F32-4859-97C4-D61F0FB2C036}">
      <dgm:prSet/>
      <dgm:spPr/>
      <dgm:t>
        <a:bodyPr/>
        <a:lstStyle/>
        <a:p>
          <a:endParaRPr lang="th-TH"/>
        </a:p>
      </dgm:t>
    </dgm:pt>
    <dgm:pt modelId="{D887DC7F-1D2A-47AD-A197-BD239CEAF15E}">
      <dgm:prSet phldrT="[ข้อความ]" custScaleX="73152" custScaleY="73152" custLinFactNeighborX="1228" custLinFactNeighborY="-3409"/>
      <dgm:spPr/>
      <dgm:t>
        <a:bodyPr/>
        <a:lstStyle/>
        <a:p>
          <a:endParaRPr lang="th-TH"/>
        </a:p>
      </dgm:t>
    </dgm:pt>
    <dgm:pt modelId="{04F03DD1-E9D8-4245-8951-20CA67C340DB}" type="parTrans" cxnId="{782631D3-103A-431D-86DD-513531EED6AD}">
      <dgm:prSet/>
      <dgm:spPr/>
      <dgm:t>
        <a:bodyPr/>
        <a:lstStyle/>
        <a:p>
          <a:endParaRPr lang="th-TH"/>
        </a:p>
      </dgm:t>
    </dgm:pt>
    <dgm:pt modelId="{5280266F-58DC-4C13-8ECD-494439707C60}" type="sibTrans" cxnId="{782631D3-103A-431D-86DD-513531EED6AD}">
      <dgm:prSet/>
      <dgm:spPr/>
      <dgm:t>
        <a:bodyPr/>
        <a:lstStyle/>
        <a:p>
          <a:endParaRPr lang="th-TH"/>
        </a:p>
      </dgm:t>
    </dgm:pt>
    <dgm:pt modelId="{FF0CCD40-666C-42BF-88D2-C80F96320C99}" type="pres">
      <dgm:prSet presAssocID="{7F822C37-52D7-4D48-A9A5-ECAF2C32CA6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2F7048E-2A48-4F40-B739-D0B5757A5181}" type="pres">
      <dgm:prSet presAssocID="{7F822C37-52D7-4D48-A9A5-ECAF2C32CA6A}" presName="matrix" presStyleCnt="0"/>
      <dgm:spPr/>
      <dgm:t>
        <a:bodyPr/>
        <a:lstStyle/>
        <a:p>
          <a:endParaRPr lang="th-TH"/>
        </a:p>
      </dgm:t>
    </dgm:pt>
    <dgm:pt modelId="{CD9900DB-7D90-4840-820D-C0F99DB7F901}" type="pres">
      <dgm:prSet presAssocID="{7F822C37-52D7-4D48-A9A5-ECAF2C32CA6A}" presName="tile1" presStyleLbl="node1" presStyleIdx="0" presStyleCnt="4"/>
      <dgm:spPr/>
      <dgm:t>
        <a:bodyPr/>
        <a:lstStyle/>
        <a:p>
          <a:endParaRPr lang="th-TH"/>
        </a:p>
      </dgm:t>
    </dgm:pt>
    <dgm:pt modelId="{B1CC8EE9-B26C-489C-A0D5-9C4729728455}" type="pres">
      <dgm:prSet presAssocID="{7F822C37-52D7-4D48-A9A5-ECAF2C32CA6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A3F1FA7-7EB3-4B08-9E5E-5BA3C49E153A}" type="pres">
      <dgm:prSet presAssocID="{7F822C37-52D7-4D48-A9A5-ECAF2C32CA6A}" presName="tile2" presStyleLbl="node1" presStyleIdx="1" presStyleCnt="4" custLinFactNeighborX="5063" custLinFactNeighborY="-9821"/>
      <dgm:spPr/>
      <dgm:t>
        <a:bodyPr/>
        <a:lstStyle/>
        <a:p>
          <a:endParaRPr lang="th-TH"/>
        </a:p>
      </dgm:t>
    </dgm:pt>
    <dgm:pt modelId="{E9469E20-70FB-47D8-99B3-0F06717D7C44}" type="pres">
      <dgm:prSet presAssocID="{7F822C37-52D7-4D48-A9A5-ECAF2C32CA6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011BF4-1BEE-424C-A3A6-449A2D126DFF}" type="pres">
      <dgm:prSet presAssocID="{7F822C37-52D7-4D48-A9A5-ECAF2C32CA6A}" presName="tile3" presStyleLbl="node1" presStyleIdx="2" presStyleCnt="4"/>
      <dgm:spPr/>
      <dgm:t>
        <a:bodyPr/>
        <a:lstStyle/>
        <a:p>
          <a:endParaRPr lang="th-TH"/>
        </a:p>
      </dgm:t>
    </dgm:pt>
    <dgm:pt modelId="{9CC9F173-98B9-4ABE-9FAB-948C7DB26B42}" type="pres">
      <dgm:prSet presAssocID="{7F822C37-52D7-4D48-A9A5-ECAF2C32CA6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7030B0D-1506-46C4-95DE-444B4051EC93}" type="pres">
      <dgm:prSet presAssocID="{7F822C37-52D7-4D48-A9A5-ECAF2C32CA6A}" presName="tile4" presStyleLbl="node1" presStyleIdx="3" presStyleCnt="4"/>
      <dgm:spPr/>
      <dgm:t>
        <a:bodyPr/>
        <a:lstStyle/>
        <a:p>
          <a:endParaRPr lang="th-TH"/>
        </a:p>
      </dgm:t>
    </dgm:pt>
    <dgm:pt modelId="{762406DA-133F-4914-B179-10859261FF60}" type="pres">
      <dgm:prSet presAssocID="{7F822C37-52D7-4D48-A9A5-ECAF2C32CA6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7FCC88B-8976-4559-AF75-0BF3B4225217}" type="pres">
      <dgm:prSet presAssocID="{7F822C37-52D7-4D48-A9A5-ECAF2C32CA6A}" presName="centerTile" presStyleLbl="fgShp" presStyleIdx="0" presStyleCnt="1" custScaleX="73152" custScaleY="73152" custLinFactNeighborX="1228" custLinFactNeighborY="-3409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77538B27-65D3-4059-AC00-9B659E9176BD}" srcId="{BE52493C-3F78-4DA8-82A9-D47E7B7136B0}" destId="{796EAB1E-6A47-42BD-8095-A4293705DB82}" srcOrd="0" destOrd="0" parTransId="{3294C25C-0A84-4EB8-9505-83F675A0A262}" sibTransId="{024A8B45-6E15-48D8-88B5-902B7C393097}"/>
    <dgm:cxn modelId="{F916EB65-EE91-4EDD-9350-405F0A32723F}" type="presOf" srcId="{66B979BA-DB11-4A4D-AEF7-EE6A0F26DB3A}" destId="{9CC9F173-98B9-4ABE-9FAB-948C7DB26B42}" srcOrd="1" destOrd="0" presId="urn:microsoft.com/office/officeart/2005/8/layout/matrix1"/>
    <dgm:cxn modelId="{C8197ED6-EC34-4C70-9EFE-10EF7F11D9A7}" srcId="{7F822C37-52D7-4D48-A9A5-ECAF2C32CA6A}" destId="{BE52493C-3F78-4DA8-82A9-D47E7B7136B0}" srcOrd="0" destOrd="0" parTransId="{C45B53B8-4ECA-4585-9809-2F7DCF15E1FF}" sibTransId="{99235D3C-37F7-4F3A-8C29-ED68CD55BFD8}"/>
    <dgm:cxn modelId="{AABAF0F7-D9BC-4CF2-AB54-9A9C435C1018}" type="presOf" srcId="{796EAB1E-6A47-42BD-8095-A4293705DB82}" destId="{B1CC8EE9-B26C-489C-A0D5-9C4729728455}" srcOrd="1" destOrd="0" presId="urn:microsoft.com/office/officeart/2005/8/layout/matrix1"/>
    <dgm:cxn modelId="{37F621BA-3E21-46B8-9E9C-F7A76CF9E09D}" type="presOf" srcId="{BE52493C-3F78-4DA8-82A9-D47E7B7136B0}" destId="{47FCC88B-8976-4559-AF75-0BF3B4225217}" srcOrd="0" destOrd="0" presId="urn:microsoft.com/office/officeart/2005/8/layout/matrix1"/>
    <dgm:cxn modelId="{B2544B0B-2BD9-4F42-9650-C8862637F0EF}" type="presOf" srcId="{66B979BA-DB11-4A4D-AEF7-EE6A0F26DB3A}" destId="{AF011BF4-1BEE-424C-A3A6-449A2D126DFF}" srcOrd="0" destOrd="0" presId="urn:microsoft.com/office/officeart/2005/8/layout/matrix1"/>
    <dgm:cxn modelId="{6CC3DCF4-3758-4855-B46A-989EBEF73460}" type="presOf" srcId="{38F48E78-576B-4E36-B513-A428147BDE45}" destId="{E9469E20-70FB-47D8-99B3-0F06717D7C44}" srcOrd="1" destOrd="0" presId="urn:microsoft.com/office/officeart/2005/8/layout/matrix1"/>
    <dgm:cxn modelId="{30746E4E-E7FC-45B9-9884-7FA9C0C78240}" type="presOf" srcId="{7F822C37-52D7-4D48-A9A5-ECAF2C32CA6A}" destId="{FF0CCD40-666C-42BF-88D2-C80F96320C99}" srcOrd="0" destOrd="0" presId="urn:microsoft.com/office/officeart/2005/8/layout/matrix1"/>
    <dgm:cxn modelId="{71D1170C-D92A-4E70-A065-C8A1BC189A3F}" srcId="{BE52493C-3F78-4DA8-82A9-D47E7B7136B0}" destId="{38F48E78-576B-4E36-B513-A428147BDE45}" srcOrd="1" destOrd="0" parTransId="{E1A44EB1-1EA3-455B-906F-66395432BA8B}" sibTransId="{4D13EEC1-35AF-4C54-BCB5-899C39AE7224}"/>
    <dgm:cxn modelId="{517B091E-D626-498C-8ABF-9D26E7B49317}" type="presOf" srcId="{38F48E78-576B-4E36-B513-A428147BDE45}" destId="{3A3F1FA7-7EB3-4B08-9E5E-5BA3C49E153A}" srcOrd="0" destOrd="0" presId="urn:microsoft.com/office/officeart/2005/8/layout/matrix1"/>
    <dgm:cxn modelId="{243B22EF-EA50-4C47-B41D-BC950706FA11}" type="presOf" srcId="{796EAB1E-6A47-42BD-8095-A4293705DB82}" destId="{CD9900DB-7D90-4840-820D-C0F99DB7F901}" srcOrd="0" destOrd="0" presId="urn:microsoft.com/office/officeart/2005/8/layout/matrix1"/>
    <dgm:cxn modelId="{782631D3-103A-431D-86DD-513531EED6AD}" srcId="{7F822C37-52D7-4D48-A9A5-ECAF2C32CA6A}" destId="{D887DC7F-1D2A-47AD-A197-BD239CEAF15E}" srcOrd="1" destOrd="0" parTransId="{04F03DD1-E9D8-4245-8951-20CA67C340DB}" sibTransId="{5280266F-58DC-4C13-8ECD-494439707C60}"/>
    <dgm:cxn modelId="{3457EB6A-8F32-4859-97C4-D61F0FB2C036}" srcId="{BE52493C-3F78-4DA8-82A9-D47E7B7136B0}" destId="{66B979BA-DB11-4A4D-AEF7-EE6A0F26DB3A}" srcOrd="2" destOrd="0" parTransId="{B8701541-81FF-45C4-9D0A-411943B55E24}" sibTransId="{41B8E83E-886D-4E13-8529-5AF709D3C932}"/>
    <dgm:cxn modelId="{BECFF624-8DD6-4591-94E9-6504AEE95FD9}" type="presParOf" srcId="{FF0CCD40-666C-42BF-88D2-C80F96320C99}" destId="{62F7048E-2A48-4F40-B739-D0B5757A5181}" srcOrd="0" destOrd="0" presId="urn:microsoft.com/office/officeart/2005/8/layout/matrix1"/>
    <dgm:cxn modelId="{ACB6FE62-EC14-49CA-8D46-63B8C7660CC4}" type="presParOf" srcId="{62F7048E-2A48-4F40-B739-D0B5757A5181}" destId="{CD9900DB-7D90-4840-820D-C0F99DB7F901}" srcOrd="0" destOrd="0" presId="urn:microsoft.com/office/officeart/2005/8/layout/matrix1"/>
    <dgm:cxn modelId="{C49AF0CB-1E4F-4828-88F4-56B5E6053983}" type="presParOf" srcId="{62F7048E-2A48-4F40-B739-D0B5757A5181}" destId="{B1CC8EE9-B26C-489C-A0D5-9C4729728455}" srcOrd="1" destOrd="0" presId="urn:microsoft.com/office/officeart/2005/8/layout/matrix1"/>
    <dgm:cxn modelId="{BAC54837-6B86-41C8-9008-2147D55A65E6}" type="presParOf" srcId="{62F7048E-2A48-4F40-B739-D0B5757A5181}" destId="{3A3F1FA7-7EB3-4B08-9E5E-5BA3C49E153A}" srcOrd="2" destOrd="0" presId="urn:microsoft.com/office/officeart/2005/8/layout/matrix1"/>
    <dgm:cxn modelId="{9605A1D5-36FF-4049-9266-033543A1BE46}" type="presParOf" srcId="{62F7048E-2A48-4F40-B739-D0B5757A5181}" destId="{E9469E20-70FB-47D8-99B3-0F06717D7C44}" srcOrd="3" destOrd="0" presId="urn:microsoft.com/office/officeart/2005/8/layout/matrix1"/>
    <dgm:cxn modelId="{462E12D5-3682-4290-AF8B-BC229D7339F8}" type="presParOf" srcId="{62F7048E-2A48-4F40-B739-D0B5757A5181}" destId="{AF011BF4-1BEE-424C-A3A6-449A2D126DFF}" srcOrd="4" destOrd="0" presId="urn:microsoft.com/office/officeart/2005/8/layout/matrix1"/>
    <dgm:cxn modelId="{9A326CEE-FD8C-4BD5-9ED6-673A8562E240}" type="presParOf" srcId="{62F7048E-2A48-4F40-B739-D0B5757A5181}" destId="{9CC9F173-98B9-4ABE-9FAB-948C7DB26B42}" srcOrd="5" destOrd="0" presId="urn:microsoft.com/office/officeart/2005/8/layout/matrix1"/>
    <dgm:cxn modelId="{475BFB91-6752-423B-A8DD-BF4F00FD33CF}" type="presParOf" srcId="{62F7048E-2A48-4F40-B739-D0B5757A5181}" destId="{87030B0D-1506-46C4-95DE-444B4051EC93}" srcOrd="6" destOrd="0" presId="urn:microsoft.com/office/officeart/2005/8/layout/matrix1"/>
    <dgm:cxn modelId="{01D08699-4A0F-4E41-A720-3396218F6730}" type="presParOf" srcId="{62F7048E-2A48-4F40-B739-D0B5757A5181}" destId="{762406DA-133F-4914-B179-10859261FF60}" srcOrd="7" destOrd="0" presId="urn:microsoft.com/office/officeart/2005/8/layout/matrix1"/>
    <dgm:cxn modelId="{1EA0D6AA-654D-4524-BD65-042DE60B2905}" type="presParOf" srcId="{FF0CCD40-666C-42BF-88D2-C80F96320C99}" destId="{47FCC88B-8976-4559-AF75-0BF3B422521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866E73-7359-4D9D-9ECC-B0B76B54F1BB}" type="doc">
      <dgm:prSet loTypeId="urn:microsoft.com/office/officeart/2005/8/layout/cycle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3519B7D4-0BD4-4C1E-9922-97E13C1459EE}">
      <dgm:prSet phldrT="[ข้อความ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th-TH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วัฒนธรรมของการดำรงอยู่</a:t>
          </a:r>
          <a:endParaRPr lang="th-TH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3B8168-A69D-4C37-AE6B-2F36EB3F8B4A}" type="parTrans" cxnId="{0B31D2C7-87FD-417A-9E5E-AB80EC2A891F}">
      <dgm:prSet/>
      <dgm:spPr/>
      <dgm:t>
        <a:bodyPr/>
        <a:lstStyle/>
        <a:p>
          <a:endParaRPr lang="th-TH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068121-1394-43AF-BA74-1084602AFC7D}" type="sibTrans" cxnId="{0B31D2C7-87FD-417A-9E5E-AB80EC2A891F}">
      <dgm:prSet/>
      <dgm:spPr/>
      <dgm:t>
        <a:bodyPr/>
        <a:lstStyle/>
        <a:p>
          <a:endParaRPr lang="th-TH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39BCAF-3B27-42CA-A261-A5145E92F1F7}">
      <dgm:prSet phldrT="[ข้อความ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th-TH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วัฒนธรรมของการดำเนินธุรกิจ</a:t>
          </a:r>
          <a:endParaRPr lang="th-TH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6FCDFAC-286C-47D9-B0F0-C81BEDA9B8EA}" type="parTrans" cxnId="{02C115FD-68FD-4752-AA03-4296082B0383}">
      <dgm:prSet/>
      <dgm:spPr/>
      <dgm:t>
        <a:bodyPr/>
        <a:lstStyle/>
        <a:p>
          <a:endParaRPr lang="th-TH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F8E576D-3BA8-4BC7-9C54-A4047A11240B}" type="sibTrans" cxnId="{02C115FD-68FD-4752-AA03-4296082B0383}">
      <dgm:prSet/>
      <dgm:spPr/>
      <dgm:t>
        <a:bodyPr/>
        <a:lstStyle/>
        <a:p>
          <a:endParaRPr lang="th-TH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B5A6FA-0C7C-4F8D-8A6F-5D1EB3A0A5C0}">
      <dgm:prSet phldrT="[ข้อความ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th-TH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วัฒนธรรมของการทำงาน</a:t>
          </a:r>
          <a:endParaRPr lang="th-TH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09C491-4853-4E33-ADF6-32F3EF46C90F}" type="parTrans" cxnId="{F8B85CCE-8714-4D07-8FB8-D6189FA85EF3}">
      <dgm:prSet/>
      <dgm:spPr/>
      <dgm:t>
        <a:bodyPr/>
        <a:lstStyle/>
        <a:p>
          <a:endParaRPr lang="th-TH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08AC1B-5012-48F3-BE9F-B6ADE4C93E89}" type="sibTrans" cxnId="{F8B85CCE-8714-4D07-8FB8-D6189FA85EF3}">
      <dgm:prSet/>
      <dgm:spPr/>
      <dgm:t>
        <a:bodyPr/>
        <a:lstStyle/>
        <a:p>
          <a:endParaRPr lang="th-TH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2DB276-33C3-4B05-82CC-CC88B6630109}">
      <dgm:prSet phldrT="[ข้อความ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th-TH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วัฒนธรรมของการเรียนรู้</a:t>
          </a:r>
          <a:endParaRPr lang="th-TH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AE5A1D-7DC6-4775-9A1D-9261EC8BC307}" type="parTrans" cxnId="{820612E0-5013-4321-9FD9-399D7002ED1B}">
      <dgm:prSet/>
      <dgm:spPr/>
      <dgm:t>
        <a:bodyPr/>
        <a:lstStyle/>
        <a:p>
          <a:endParaRPr lang="th-TH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5D1B31-50DA-4A93-BC3A-BA7D286321D3}" type="sibTrans" cxnId="{820612E0-5013-4321-9FD9-399D7002ED1B}">
      <dgm:prSet/>
      <dgm:spPr/>
      <dgm:t>
        <a:bodyPr/>
        <a:lstStyle/>
        <a:p>
          <a:endParaRPr lang="th-TH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772612-A022-40E5-9C20-58EE8D106D6F}" type="pres">
      <dgm:prSet presAssocID="{15866E73-7359-4D9D-9ECC-B0B76B54F1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943A6B6-5EFD-4AF6-9EF2-3BA1012E5DE3}" type="pres">
      <dgm:prSet presAssocID="{3519B7D4-0BD4-4C1E-9922-97E13C1459EE}" presName="dummy" presStyleCnt="0"/>
      <dgm:spPr/>
    </dgm:pt>
    <dgm:pt modelId="{24FBA701-08D9-4572-B089-AC08D8C6D15A}" type="pres">
      <dgm:prSet presAssocID="{3519B7D4-0BD4-4C1E-9922-97E13C1459EE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20430DF-7BE8-480E-81B3-4E8BABBFB3C9}" type="pres">
      <dgm:prSet presAssocID="{6F068121-1394-43AF-BA74-1084602AFC7D}" presName="sibTrans" presStyleLbl="node1" presStyleIdx="0" presStyleCnt="4"/>
      <dgm:spPr/>
      <dgm:t>
        <a:bodyPr/>
        <a:lstStyle/>
        <a:p>
          <a:endParaRPr lang="th-TH"/>
        </a:p>
      </dgm:t>
    </dgm:pt>
    <dgm:pt modelId="{71CEA452-601D-4FD1-8953-8FA6B359EDE8}" type="pres">
      <dgm:prSet presAssocID="{8439BCAF-3B27-42CA-A261-A5145E92F1F7}" presName="dummy" presStyleCnt="0"/>
      <dgm:spPr/>
    </dgm:pt>
    <dgm:pt modelId="{AD4D97A7-2AA9-460B-912C-410A59247AB4}" type="pres">
      <dgm:prSet presAssocID="{8439BCAF-3B27-42CA-A261-A5145E92F1F7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303279C-5994-4BD5-A0BF-5F3EDE640463}" type="pres">
      <dgm:prSet presAssocID="{DF8E576D-3BA8-4BC7-9C54-A4047A11240B}" presName="sibTrans" presStyleLbl="node1" presStyleIdx="1" presStyleCnt="4"/>
      <dgm:spPr/>
      <dgm:t>
        <a:bodyPr/>
        <a:lstStyle/>
        <a:p>
          <a:endParaRPr lang="th-TH"/>
        </a:p>
      </dgm:t>
    </dgm:pt>
    <dgm:pt modelId="{18985A4C-93CF-4F30-85A9-B116317C1C42}" type="pres">
      <dgm:prSet presAssocID="{44B5A6FA-0C7C-4F8D-8A6F-5D1EB3A0A5C0}" presName="dummy" presStyleCnt="0"/>
      <dgm:spPr/>
    </dgm:pt>
    <dgm:pt modelId="{2FC6C278-55F0-44BE-9C8C-D4C8843388C2}" type="pres">
      <dgm:prSet presAssocID="{44B5A6FA-0C7C-4F8D-8A6F-5D1EB3A0A5C0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ABE3AD-F4D2-44E2-836B-14502C6ECB48}" type="pres">
      <dgm:prSet presAssocID="{0C08AC1B-5012-48F3-BE9F-B6ADE4C93E89}" presName="sibTrans" presStyleLbl="node1" presStyleIdx="2" presStyleCnt="4"/>
      <dgm:spPr/>
      <dgm:t>
        <a:bodyPr/>
        <a:lstStyle/>
        <a:p>
          <a:endParaRPr lang="th-TH"/>
        </a:p>
      </dgm:t>
    </dgm:pt>
    <dgm:pt modelId="{FE66907C-157C-4ABC-BFF8-9CEA7B177F74}" type="pres">
      <dgm:prSet presAssocID="{CE2DB276-33C3-4B05-82CC-CC88B6630109}" presName="dummy" presStyleCnt="0"/>
      <dgm:spPr/>
    </dgm:pt>
    <dgm:pt modelId="{8E8A1AA9-B681-4C36-8799-2BABA2F95F82}" type="pres">
      <dgm:prSet presAssocID="{CE2DB276-33C3-4B05-82CC-CC88B6630109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46F423B-2AE3-46C1-9CBE-E8AD349CE285}" type="pres">
      <dgm:prSet presAssocID="{005D1B31-50DA-4A93-BC3A-BA7D286321D3}" presName="sibTrans" presStyleLbl="node1" presStyleIdx="3" presStyleCnt="4"/>
      <dgm:spPr/>
      <dgm:t>
        <a:bodyPr/>
        <a:lstStyle/>
        <a:p>
          <a:endParaRPr lang="th-TH"/>
        </a:p>
      </dgm:t>
    </dgm:pt>
  </dgm:ptLst>
  <dgm:cxnLst>
    <dgm:cxn modelId="{E00EFF37-B768-47EE-8446-4E5913CD2E0A}" type="presOf" srcId="{005D1B31-50DA-4A93-BC3A-BA7D286321D3}" destId="{946F423B-2AE3-46C1-9CBE-E8AD349CE285}" srcOrd="0" destOrd="0" presId="urn:microsoft.com/office/officeart/2005/8/layout/cycle1"/>
    <dgm:cxn modelId="{EDF020E6-93FA-43FD-BC19-5F214BC81198}" type="presOf" srcId="{3519B7D4-0BD4-4C1E-9922-97E13C1459EE}" destId="{24FBA701-08D9-4572-B089-AC08D8C6D15A}" srcOrd="0" destOrd="0" presId="urn:microsoft.com/office/officeart/2005/8/layout/cycle1"/>
    <dgm:cxn modelId="{CF505180-55B7-4B3C-93D7-0542F447C1B0}" type="presOf" srcId="{6F068121-1394-43AF-BA74-1084602AFC7D}" destId="{D20430DF-7BE8-480E-81B3-4E8BABBFB3C9}" srcOrd="0" destOrd="0" presId="urn:microsoft.com/office/officeart/2005/8/layout/cycle1"/>
    <dgm:cxn modelId="{6058B309-185E-430F-9560-06878F086BCA}" type="presOf" srcId="{15866E73-7359-4D9D-9ECC-B0B76B54F1BB}" destId="{B0772612-A022-40E5-9C20-58EE8D106D6F}" srcOrd="0" destOrd="0" presId="urn:microsoft.com/office/officeart/2005/8/layout/cycle1"/>
    <dgm:cxn modelId="{0B31D2C7-87FD-417A-9E5E-AB80EC2A891F}" srcId="{15866E73-7359-4D9D-9ECC-B0B76B54F1BB}" destId="{3519B7D4-0BD4-4C1E-9922-97E13C1459EE}" srcOrd="0" destOrd="0" parTransId="{AD3B8168-A69D-4C37-AE6B-2F36EB3F8B4A}" sibTransId="{6F068121-1394-43AF-BA74-1084602AFC7D}"/>
    <dgm:cxn modelId="{02C115FD-68FD-4752-AA03-4296082B0383}" srcId="{15866E73-7359-4D9D-9ECC-B0B76B54F1BB}" destId="{8439BCAF-3B27-42CA-A261-A5145E92F1F7}" srcOrd="1" destOrd="0" parTransId="{36FCDFAC-286C-47D9-B0F0-C81BEDA9B8EA}" sibTransId="{DF8E576D-3BA8-4BC7-9C54-A4047A11240B}"/>
    <dgm:cxn modelId="{F8B85CCE-8714-4D07-8FB8-D6189FA85EF3}" srcId="{15866E73-7359-4D9D-9ECC-B0B76B54F1BB}" destId="{44B5A6FA-0C7C-4F8D-8A6F-5D1EB3A0A5C0}" srcOrd="2" destOrd="0" parTransId="{A709C491-4853-4E33-ADF6-32F3EF46C90F}" sibTransId="{0C08AC1B-5012-48F3-BE9F-B6ADE4C93E89}"/>
    <dgm:cxn modelId="{D38B0A0E-8BAC-40E1-908C-6F72297FB6FF}" type="presOf" srcId="{0C08AC1B-5012-48F3-BE9F-B6ADE4C93E89}" destId="{BFABE3AD-F4D2-44E2-836B-14502C6ECB48}" srcOrd="0" destOrd="0" presId="urn:microsoft.com/office/officeart/2005/8/layout/cycle1"/>
    <dgm:cxn modelId="{0FE77FCE-C42E-4F71-BF1C-EF86F7721D1D}" type="presOf" srcId="{DF8E576D-3BA8-4BC7-9C54-A4047A11240B}" destId="{4303279C-5994-4BD5-A0BF-5F3EDE640463}" srcOrd="0" destOrd="0" presId="urn:microsoft.com/office/officeart/2005/8/layout/cycle1"/>
    <dgm:cxn modelId="{B36248E3-3863-4DF1-B98D-3B63C704AF58}" type="presOf" srcId="{44B5A6FA-0C7C-4F8D-8A6F-5D1EB3A0A5C0}" destId="{2FC6C278-55F0-44BE-9C8C-D4C8843388C2}" srcOrd="0" destOrd="0" presId="urn:microsoft.com/office/officeart/2005/8/layout/cycle1"/>
    <dgm:cxn modelId="{820612E0-5013-4321-9FD9-399D7002ED1B}" srcId="{15866E73-7359-4D9D-9ECC-B0B76B54F1BB}" destId="{CE2DB276-33C3-4B05-82CC-CC88B6630109}" srcOrd="3" destOrd="0" parTransId="{A6AE5A1D-7DC6-4775-9A1D-9261EC8BC307}" sibTransId="{005D1B31-50DA-4A93-BC3A-BA7D286321D3}"/>
    <dgm:cxn modelId="{4B23197A-196D-4B4C-A6AD-8D5F26B0B9AA}" type="presOf" srcId="{CE2DB276-33C3-4B05-82CC-CC88B6630109}" destId="{8E8A1AA9-B681-4C36-8799-2BABA2F95F82}" srcOrd="0" destOrd="0" presId="urn:microsoft.com/office/officeart/2005/8/layout/cycle1"/>
    <dgm:cxn modelId="{E0614F38-8ACE-4444-97A8-4921507D3BA7}" type="presOf" srcId="{8439BCAF-3B27-42CA-A261-A5145E92F1F7}" destId="{AD4D97A7-2AA9-460B-912C-410A59247AB4}" srcOrd="0" destOrd="0" presId="urn:microsoft.com/office/officeart/2005/8/layout/cycle1"/>
    <dgm:cxn modelId="{FC5B7C10-9F76-464F-806C-94CFF99B6DFD}" type="presParOf" srcId="{B0772612-A022-40E5-9C20-58EE8D106D6F}" destId="{7943A6B6-5EFD-4AF6-9EF2-3BA1012E5DE3}" srcOrd="0" destOrd="0" presId="urn:microsoft.com/office/officeart/2005/8/layout/cycle1"/>
    <dgm:cxn modelId="{D082B225-4600-4CC4-B23C-84AA18502BCD}" type="presParOf" srcId="{B0772612-A022-40E5-9C20-58EE8D106D6F}" destId="{24FBA701-08D9-4572-B089-AC08D8C6D15A}" srcOrd="1" destOrd="0" presId="urn:microsoft.com/office/officeart/2005/8/layout/cycle1"/>
    <dgm:cxn modelId="{CA95E116-3814-4245-A50B-69B4EA6186A5}" type="presParOf" srcId="{B0772612-A022-40E5-9C20-58EE8D106D6F}" destId="{D20430DF-7BE8-480E-81B3-4E8BABBFB3C9}" srcOrd="2" destOrd="0" presId="urn:microsoft.com/office/officeart/2005/8/layout/cycle1"/>
    <dgm:cxn modelId="{C36C4688-3BD2-4906-8851-2C89480F101A}" type="presParOf" srcId="{B0772612-A022-40E5-9C20-58EE8D106D6F}" destId="{71CEA452-601D-4FD1-8953-8FA6B359EDE8}" srcOrd="3" destOrd="0" presId="urn:microsoft.com/office/officeart/2005/8/layout/cycle1"/>
    <dgm:cxn modelId="{806047CF-621D-4601-8EBE-62F9C5D1A315}" type="presParOf" srcId="{B0772612-A022-40E5-9C20-58EE8D106D6F}" destId="{AD4D97A7-2AA9-460B-912C-410A59247AB4}" srcOrd="4" destOrd="0" presId="urn:microsoft.com/office/officeart/2005/8/layout/cycle1"/>
    <dgm:cxn modelId="{64C11B01-49F6-4EB1-A722-F42DFA8ACE0C}" type="presParOf" srcId="{B0772612-A022-40E5-9C20-58EE8D106D6F}" destId="{4303279C-5994-4BD5-A0BF-5F3EDE640463}" srcOrd="5" destOrd="0" presId="urn:microsoft.com/office/officeart/2005/8/layout/cycle1"/>
    <dgm:cxn modelId="{DF177924-F4C2-4F07-BF39-22E78B286B36}" type="presParOf" srcId="{B0772612-A022-40E5-9C20-58EE8D106D6F}" destId="{18985A4C-93CF-4F30-85A9-B116317C1C42}" srcOrd="6" destOrd="0" presId="urn:microsoft.com/office/officeart/2005/8/layout/cycle1"/>
    <dgm:cxn modelId="{D72C3EA7-044C-4177-B219-9F7066726ECB}" type="presParOf" srcId="{B0772612-A022-40E5-9C20-58EE8D106D6F}" destId="{2FC6C278-55F0-44BE-9C8C-D4C8843388C2}" srcOrd="7" destOrd="0" presId="urn:microsoft.com/office/officeart/2005/8/layout/cycle1"/>
    <dgm:cxn modelId="{85F28DCF-83B0-4723-AC59-FB38E35D8C0E}" type="presParOf" srcId="{B0772612-A022-40E5-9C20-58EE8D106D6F}" destId="{BFABE3AD-F4D2-44E2-836B-14502C6ECB48}" srcOrd="8" destOrd="0" presId="urn:microsoft.com/office/officeart/2005/8/layout/cycle1"/>
    <dgm:cxn modelId="{FAD8F56A-960F-4183-BE3A-246E07F21619}" type="presParOf" srcId="{B0772612-A022-40E5-9C20-58EE8D106D6F}" destId="{FE66907C-157C-4ABC-BFF8-9CEA7B177F74}" srcOrd="9" destOrd="0" presId="urn:microsoft.com/office/officeart/2005/8/layout/cycle1"/>
    <dgm:cxn modelId="{D0A50C92-0EAA-4C27-9A28-E80DDF8F477C}" type="presParOf" srcId="{B0772612-A022-40E5-9C20-58EE8D106D6F}" destId="{8E8A1AA9-B681-4C36-8799-2BABA2F95F82}" srcOrd="10" destOrd="0" presId="urn:microsoft.com/office/officeart/2005/8/layout/cycle1"/>
    <dgm:cxn modelId="{B738361D-71F7-40C3-8CCF-F866E51FC94A}" type="presParOf" srcId="{B0772612-A022-40E5-9C20-58EE8D106D6F}" destId="{946F423B-2AE3-46C1-9CBE-E8AD349CE28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866E73-7359-4D9D-9ECC-B0B76B54F1BB}" type="doc">
      <dgm:prSet loTypeId="urn:microsoft.com/office/officeart/2005/8/layout/cycle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3519B7D4-0BD4-4C1E-9922-97E13C1459EE}">
      <dgm:prSet phldrT="[ข้อความ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th-TH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วัฒนธรรมของการดำรงอยู่</a:t>
          </a:r>
          <a:endParaRPr lang="th-TH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3B8168-A69D-4C37-AE6B-2F36EB3F8B4A}" type="parTrans" cxnId="{0B31D2C7-87FD-417A-9E5E-AB80EC2A891F}">
      <dgm:prSet/>
      <dgm:spPr/>
      <dgm:t>
        <a:bodyPr/>
        <a:lstStyle/>
        <a:p>
          <a:endParaRPr lang="th-TH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068121-1394-43AF-BA74-1084602AFC7D}" type="sibTrans" cxnId="{0B31D2C7-87FD-417A-9E5E-AB80EC2A891F}">
      <dgm:prSet/>
      <dgm:spPr/>
      <dgm:t>
        <a:bodyPr/>
        <a:lstStyle/>
        <a:p>
          <a:endParaRPr lang="th-TH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39BCAF-3B27-42CA-A261-A5145E92F1F7}">
      <dgm:prSet phldrT="[ข้อความ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th-TH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วัฒนธรรมของการดำเนินธุรกิจ</a:t>
          </a:r>
          <a:endParaRPr lang="th-TH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6FCDFAC-286C-47D9-B0F0-C81BEDA9B8EA}" type="parTrans" cxnId="{02C115FD-68FD-4752-AA03-4296082B0383}">
      <dgm:prSet/>
      <dgm:spPr/>
      <dgm:t>
        <a:bodyPr/>
        <a:lstStyle/>
        <a:p>
          <a:endParaRPr lang="th-TH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F8E576D-3BA8-4BC7-9C54-A4047A11240B}" type="sibTrans" cxnId="{02C115FD-68FD-4752-AA03-4296082B0383}">
      <dgm:prSet/>
      <dgm:spPr/>
      <dgm:t>
        <a:bodyPr/>
        <a:lstStyle/>
        <a:p>
          <a:endParaRPr lang="th-TH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B5A6FA-0C7C-4F8D-8A6F-5D1EB3A0A5C0}">
      <dgm:prSet phldrT="[ข้อความ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th-TH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วัฒนธรรมของการทำงาน</a:t>
          </a:r>
          <a:endParaRPr lang="th-TH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709C491-4853-4E33-ADF6-32F3EF46C90F}" type="parTrans" cxnId="{F8B85CCE-8714-4D07-8FB8-D6189FA85EF3}">
      <dgm:prSet/>
      <dgm:spPr/>
      <dgm:t>
        <a:bodyPr/>
        <a:lstStyle/>
        <a:p>
          <a:endParaRPr lang="th-TH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08AC1B-5012-48F3-BE9F-B6ADE4C93E89}" type="sibTrans" cxnId="{F8B85CCE-8714-4D07-8FB8-D6189FA85EF3}">
      <dgm:prSet/>
      <dgm:spPr/>
      <dgm:t>
        <a:bodyPr/>
        <a:lstStyle/>
        <a:p>
          <a:endParaRPr lang="th-TH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2DB276-33C3-4B05-82CC-CC88B6630109}">
      <dgm:prSet phldrT="[ข้อความ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th-TH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วัฒนธรรมของการเรียนรู้</a:t>
          </a:r>
          <a:endParaRPr lang="th-TH" sz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AE5A1D-7DC6-4775-9A1D-9261EC8BC307}" type="parTrans" cxnId="{820612E0-5013-4321-9FD9-399D7002ED1B}">
      <dgm:prSet/>
      <dgm:spPr/>
      <dgm:t>
        <a:bodyPr/>
        <a:lstStyle/>
        <a:p>
          <a:endParaRPr lang="th-TH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5D1B31-50DA-4A93-BC3A-BA7D286321D3}" type="sibTrans" cxnId="{820612E0-5013-4321-9FD9-399D7002ED1B}">
      <dgm:prSet/>
      <dgm:spPr/>
      <dgm:t>
        <a:bodyPr/>
        <a:lstStyle/>
        <a:p>
          <a:endParaRPr lang="th-TH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0772612-A022-40E5-9C20-58EE8D106D6F}" type="pres">
      <dgm:prSet presAssocID="{15866E73-7359-4D9D-9ECC-B0B76B54F1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943A6B6-5EFD-4AF6-9EF2-3BA1012E5DE3}" type="pres">
      <dgm:prSet presAssocID="{3519B7D4-0BD4-4C1E-9922-97E13C1459EE}" presName="dummy" presStyleCnt="0"/>
      <dgm:spPr/>
    </dgm:pt>
    <dgm:pt modelId="{24FBA701-08D9-4572-B089-AC08D8C6D15A}" type="pres">
      <dgm:prSet presAssocID="{3519B7D4-0BD4-4C1E-9922-97E13C1459EE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20430DF-7BE8-480E-81B3-4E8BABBFB3C9}" type="pres">
      <dgm:prSet presAssocID="{6F068121-1394-43AF-BA74-1084602AFC7D}" presName="sibTrans" presStyleLbl="node1" presStyleIdx="0" presStyleCnt="4"/>
      <dgm:spPr/>
      <dgm:t>
        <a:bodyPr/>
        <a:lstStyle/>
        <a:p>
          <a:endParaRPr lang="th-TH"/>
        </a:p>
      </dgm:t>
    </dgm:pt>
    <dgm:pt modelId="{71CEA452-601D-4FD1-8953-8FA6B359EDE8}" type="pres">
      <dgm:prSet presAssocID="{8439BCAF-3B27-42CA-A261-A5145E92F1F7}" presName="dummy" presStyleCnt="0"/>
      <dgm:spPr/>
    </dgm:pt>
    <dgm:pt modelId="{AD4D97A7-2AA9-460B-912C-410A59247AB4}" type="pres">
      <dgm:prSet presAssocID="{8439BCAF-3B27-42CA-A261-A5145E92F1F7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303279C-5994-4BD5-A0BF-5F3EDE640463}" type="pres">
      <dgm:prSet presAssocID="{DF8E576D-3BA8-4BC7-9C54-A4047A11240B}" presName="sibTrans" presStyleLbl="node1" presStyleIdx="1" presStyleCnt="4"/>
      <dgm:spPr/>
      <dgm:t>
        <a:bodyPr/>
        <a:lstStyle/>
        <a:p>
          <a:endParaRPr lang="th-TH"/>
        </a:p>
      </dgm:t>
    </dgm:pt>
    <dgm:pt modelId="{18985A4C-93CF-4F30-85A9-B116317C1C42}" type="pres">
      <dgm:prSet presAssocID="{44B5A6FA-0C7C-4F8D-8A6F-5D1EB3A0A5C0}" presName="dummy" presStyleCnt="0"/>
      <dgm:spPr/>
    </dgm:pt>
    <dgm:pt modelId="{2FC6C278-55F0-44BE-9C8C-D4C8843388C2}" type="pres">
      <dgm:prSet presAssocID="{44B5A6FA-0C7C-4F8D-8A6F-5D1EB3A0A5C0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ABE3AD-F4D2-44E2-836B-14502C6ECB48}" type="pres">
      <dgm:prSet presAssocID="{0C08AC1B-5012-48F3-BE9F-B6ADE4C93E89}" presName="sibTrans" presStyleLbl="node1" presStyleIdx="2" presStyleCnt="4"/>
      <dgm:spPr/>
      <dgm:t>
        <a:bodyPr/>
        <a:lstStyle/>
        <a:p>
          <a:endParaRPr lang="th-TH"/>
        </a:p>
      </dgm:t>
    </dgm:pt>
    <dgm:pt modelId="{FE66907C-157C-4ABC-BFF8-9CEA7B177F74}" type="pres">
      <dgm:prSet presAssocID="{CE2DB276-33C3-4B05-82CC-CC88B6630109}" presName="dummy" presStyleCnt="0"/>
      <dgm:spPr/>
    </dgm:pt>
    <dgm:pt modelId="{8E8A1AA9-B681-4C36-8799-2BABA2F95F82}" type="pres">
      <dgm:prSet presAssocID="{CE2DB276-33C3-4B05-82CC-CC88B6630109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46F423B-2AE3-46C1-9CBE-E8AD349CE285}" type="pres">
      <dgm:prSet presAssocID="{005D1B31-50DA-4A93-BC3A-BA7D286321D3}" presName="sibTrans" presStyleLbl="node1" presStyleIdx="3" presStyleCnt="4"/>
      <dgm:spPr/>
      <dgm:t>
        <a:bodyPr/>
        <a:lstStyle/>
        <a:p>
          <a:endParaRPr lang="th-TH"/>
        </a:p>
      </dgm:t>
    </dgm:pt>
  </dgm:ptLst>
  <dgm:cxnLst>
    <dgm:cxn modelId="{D0D5629B-45B9-45C4-B333-2DD1C9EDD61D}" type="presOf" srcId="{15866E73-7359-4D9D-9ECC-B0B76B54F1BB}" destId="{B0772612-A022-40E5-9C20-58EE8D106D6F}" srcOrd="0" destOrd="0" presId="urn:microsoft.com/office/officeart/2005/8/layout/cycle1"/>
    <dgm:cxn modelId="{399C6E3C-F9C8-4A65-BA84-9F3DBAAD5146}" type="presOf" srcId="{DF8E576D-3BA8-4BC7-9C54-A4047A11240B}" destId="{4303279C-5994-4BD5-A0BF-5F3EDE640463}" srcOrd="0" destOrd="0" presId="urn:microsoft.com/office/officeart/2005/8/layout/cycle1"/>
    <dgm:cxn modelId="{01A57BFC-C454-4D8A-87B3-2C1796B429DC}" type="presOf" srcId="{005D1B31-50DA-4A93-BC3A-BA7D286321D3}" destId="{946F423B-2AE3-46C1-9CBE-E8AD349CE285}" srcOrd="0" destOrd="0" presId="urn:microsoft.com/office/officeart/2005/8/layout/cycle1"/>
    <dgm:cxn modelId="{0B31D2C7-87FD-417A-9E5E-AB80EC2A891F}" srcId="{15866E73-7359-4D9D-9ECC-B0B76B54F1BB}" destId="{3519B7D4-0BD4-4C1E-9922-97E13C1459EE}" srcOrd="0" destOrd="0" parTransId="{AD3B8168-A69D-4C37-AE6B-2F36EB3F8B4A}" sibTransId="{6F068121-1394-43AF-BA74-1084602AFC7D}"/>
    <dgm:cxn modelId="{3EFC04A0-CED4-4F61-90F8-BCA51E996A14}" type="presOf" srcId="{3519B7D4-0BD4-4C1E-9922-97E13C1459EE}" destId="{24FBA701-08D9-4572-B089-AC08D8C6D15A}" srcOrd="0" destOrd="0" presId="urn:microsoft.com/office/officeart/2005/8/layout/cycle1"/>
    <dgm:cxn modelId="{A20517E0-6094-41DA-9E6E-54D75A61A9C9}" type="presOf" srcId="{CE2DB276-33C3-4B05-82CC-CC88B6630109}" destId="{8E8A1AA9-B681-4C36-8799-2BABA2F95F82}" srcOrd="0" destOrd="0" presId="urn:microsoft.com/office/officeart/2005/8/layout/cycle1"/>
    <dgm:cxn modelId="{1617948F-BBF4-432D-9E99-8E1D35411AF4}" type="presOf" srcId="{8439BCAF-3B27-42CA-A261-A5145E92F1F7}" destId="{AD4D97A7-2AA9-460B-912C-410A59247AB4}" srcOrd="0" destOrd="0" presId="urn:microsoft.com/office/officeart/2005/8/layout/cycle1"/>
    <dgm:cxn modelId="{F8B85CCE-8714-4D07-8FB8-D6189FA85EF3}" srcId="{15866E73-7359-4D9D-9ECC-B0B76B54F1BB}" destId="{44B5A6FA-0C7C-4F8D-8A6F-5D1EB3A0A5C0}" srcOrd="2" destOrd="0" parTransId="{A709C491-4853-4E33-ADF6-32F3EF46C90F}" sibTransId="{0C08AC1B-5012-48F3-BE9F-B6ADE4C93E89}"/>
    <dgm:cxn modelId="{02C115FD-68FD-4752-AA03-4296082B0383}" srcId="{15866E73-7359-4D9D-9ECC-B0B76B54F1BB}" destId="{8439BCAF-3B27-42CA-A261-A5145E92F1F7}" srcOrd="1" destOrd="0" parTransId="{36FCDFAC-286C-47D9-B0F0-C81BEDA9B8EA}" sibTransId="{DF8E576D-3BA8-4BC7-9C54-A4047A11240B}"/>
    <dgm:cxn modelId="{C99A6F21-FD43-4DD6-AA10-BD569244B614}" type="presOf" srcId="{0C08AC1B-5012-48F3-BE9F-B6ADE4C93E89}" destId="{BFABE3AD-F4D2-44E2-836B-14502C6ECB48}" srcOrd="0" destOrd="0" presId="urn:microsoft.com/office/officeart/2005/8/layout/cycle1"/>
    <dgm:cxn modelId="{820612E0-5013-4321-9FD9-399D7002ED1B}" srcId="{15866E73-7359-4D9D-9ECC-B0B76B54F1BB}" destId="{CE2DB276-33C3-4B05-82CC-CC88B6630109}" srcOrd="3" destOrd="0" parTransId="{A6AE5A1D-7DC6-4775-9A1D-9261EC8BC307}" sibTransId="{005D1B31-50DA-4A93-BC3A-BA7D286321D3}"/>
    <dgm:cxn modelId="{030845D1-2E52-422A-8CE3-804BA478D6CF}" type="presOf" srcId="{6F068121-1394-43AF-BA74-1084602AFC7D}" destId="{D20430DF-7BE8-480E-81B3-4E8BABBFB3C9}" srcOrd="0" destOrd="0" presId="urn:microsoft.com/office/officeart/2005/8/layout/cycle1"/>
    <dgm:cxn modelId="{F5A4A21E-FB72-4868-8546-0D02FE52474E}" type="presOf" srcId="{44B5A6FA-0C7C-4F8D-8A6F-5D1EB3A0A5C0}" destId="{2FC6C278-55F0-44BE-9C8C-D4C8843388C2}" srcOrd="0" destOrd="0" presId="urn:microsoft.com/office/officeart/2005/8/layout/cycle1"/>
    <dgm:cxn modelId="{ACF269D8-76C3-431D-8F77-68B64258F0F5}" type="presParOf" srcId="{B0772612-A022-40E5-9C20-58EE8D106D6F}" destId="{7943A6B6-5EFD-4AF6-9EF2-3BA1012E5DE3}" srcOrd="0" destOrd="0" presId="urn:microsoft.com/office/officeart/2005/8/layout/cycle1"/>
    <dgm:cxn modelId="{3E12F62B-57DF-4FBC-BE58-22EB1A780AD7}" type="presParOf" srcId="{B0772612-A022-40E5-9C20-58EE8D106D6F}" destId="{24FBA701-08D9-4572-B089-AC08D8C6D15A}" srcOrd="1" destOrd="0" presId="urn:microsoft.com/office/officeart/2005/8/layout/cycle1"/>
    <dgm:cxn modelId="{5842DD03-6760-4E3B-9EC4-83173FCC2973}" type="presParOf" srcId="{B0772612-A022-40E5-9C20-58EE8D106D6F}" destId="{D20430DF-7BE8-480E-81B3-4E8BABBFB3C9}" srcOrd="2" destOrd="0" presId="urn:microsoft.com/office/officeart/2005/8/layout/cycle1"/>
    <dgm:cxn modelId="{67A9F70D-8E30-4F0A-B2C6-32A0CDA091F9}" type="presParOf" srcId="{B0772612-A022-40E5-9C20-58EE8D106D6F}" destId="{71CEA452-601D-4FD1-8953-8FA6B359EDE8}" srcOrd="3" destOrd="0" presId="urn:microsoft.com/office/officeart/2005/8/layout/cycle1"/>
    <dgm:cxn modelId="{DE03187C-9546-4D49-954B-816737CB4929}" type="presParOf" srcId="{B0772612-A022-40E5-9C20-58EE8D106D6F}" destId="{AD4D97A7-2AA9-460B-912C-410A59247AB4}" srcOrd="4" destOrd="0" presId="urn:microsoft.com/office/officeart/2005/8/layout/cycle1"/>
    <dgm:cxn modelId="{841372F6-754A-4DCE-9757-E7A769B5DCD5}" type="presParOf" srcId="{B0772612-A022-40E5-9C20-58EE8D106D6F}" destId="{4303279C-5994-4BD5-A0BF-5F3EDE640463}" srcOrd="5" destOrd="0" presId="urn:microsoft.com/office/officeart/2005/8/layout/cycle1"/>
    <dgm:cxn modelId="{6A1FB356-F64A-4555-972E-E0A437755522}" type="presParOf" srcId="{B0772612-A022-40E5-9C20-58EE8D106D6F}" destId="{18985A4C-93CF-4F30-85A9-B116317C1C42}" srcOrd="6" destOrd="0" presId="urn:microsoft.com/office/officeart/2005/8/layout/cycle1"/>
    <dgm:cxn modelId="{5614DCFE-FDE0-47D9-918A-761F2FB4CF3C}" type="presParOf" srcId="{B0772612-A022-40E5-9C20-58EE8D106D6F}" destId="{2FC6C278-55F0-44BE-9C8C-D4C8843388C2}" srcOrd="7" destOrd="0" presId="urn:microsoft.com/office/officeart/2005/8/layout/cycle1"/>
    <dgm:cxn modelId="{CDE447A1-D6B8-4048-BD67-10B9DB946624}" type="presParOf" srcId="{B0772612-A022-40E5-9C20-58EE8D106D6F}" destId="{BFABE3AD-F4D2-44E2-836B-14502C6ECB48}" srcOrd="8" destOrd="0" presId="urn:microsoft.com/office/officeart/2005/8/layout/cycle1"/>
    <dgm:cxn modelId="{A14F3C43-2C50-4B73-8FD0-58AEB3BA9790}" type="presParOf" srcId="{B0772612-A022-40E5-9C20-58EE8D106D6F}" destId="{FE66907C-157C-4ABC-BFF8-9CEA7B177F74}" srcOrd="9" destOrd="0" presId="urn:microsoft.com/office/officeart/2005/8/layout/cycle1"/>
    <dgm:cxn modelId="{7EBE7CE0-4B45-4CFA-9803-A27AA0757CC3}" type="presParOf" srcId="{B0772612-A022-40E5-9C20-58EE8D106D6F}" destId="{8E8A1AA9-B681-4C36-8799-2BABA2F95F82}" srcOrd="10" destOrd="0" presId="urn:microsoft.com/office/officeart/2005/8/layout/cycle1"/>
    <dgm:cxn modelId="{D37A6519-7EB0-49EB-BC9A-0012259B6FA8}" type="presParOf" srcId="{B0772612-A022-40E5-9C20-58EE8D106D6F}" destId="{946F423B-2AE3-46C1-9CBE-E8AD349CE28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7CADE1-BD75-4A84-9DD9-75A559D06A69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B73E3005-CA7F-4EAC-94A8-544568398894}">
      <dgm:prSet phldrT="[ข้อความ]" custT="1"/>
      <dgm:spPr>
        <a:blipFill dpi="0" rotWithShape="0">
          <a:blip xmlns:r="http://schemas.openxmlformats.org/officeDocument/2006/relationships" r:embed="rId1" cstate="print">
            <a:alphaModFix amt="18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2000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-342900" ty="-425450" sx="100000" sy="100000" flip="none" algn="tl"/>
        </a:blipFill>
        <a:ln w="92075">
          <a:solidFill>
            <a:srgbClr val="BB24F8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cap="none" spc="0" dirty="0" smtClean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rPr>
            <a:t> E-CMU Culture </a:t>
          </a:r>
          <a:r>
            <a:rPr lang="en-US" sz="1950" b="1" cap="none" spc="0" dirty="0" smtClean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rPr>
            <a:t>Management</a:t>
          </a:r>
          <a:r>
            <a:rPr lang="en-US" sz="2000" b="1" cap="none" spc="0" dirty="0" smtClean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rPr>
            <a:t> System</a:t>
          </a:r>
          <a:endParaRPr lang="th-TH" sz="2000" b="1" cap="none" spc="0" dirty="0">
            <a:ln w="0"/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+mn-cs"/>
          </a:endParaRPr>
        </a:p>
      </dgm:t>
    </dgm:pt>
    <dgm:pt modelId="{78EBE2F3-2430-47BA-865D-C7BC95D8EFF2}" type="parTrans" cxnId="{EF56C707-2CA2-4892-8D5A-3E0702DE70DA}">
      <dgm:prSet/>
      <dgm:spPr/>
      <dgm:t>
        <a:bodyPr/>
        <a:lstStyle/>
        <a:p>
          <a:endParaRPr lang="th-TH" sz="14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B2B5277-0984-41F1-9AEA-DD9B6541523C}" type="sibTrans" cxnId="{EF56C707-2CA2-4892-8D5A-3E0702DE70DA}">
      <dgm:prSet/>
      <dgm:spPr/>
      <dgm:t>
        <a:bodyPr/>
        <a:lstStyle/>
        <a:p>
          <a:endParaRPr lang="th-TH" sz="14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C78DEBA-EFFB-4086-A9F7-680F2DBA6BDA}">
      <dgm:prSet phldrT="[ข้อความ]" custT="1"/>
      <dgm:spPr>
        <a:ln w="19050"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800" b="1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Human Resource Strategic System (HRS)</a:t>
          </a:r>
          <a:endParaRPr lang="th-TH" sz="1800" dirty="0"/>
        </a:p>
      </dgm:t>
    </dgm:pt>
    <dgm:pt modelId="{0A68DC28-77A1-440A-A115-5B015EBD6E81}" type="parTrans" cxnId="{BB6CAD68-1392-43C3-8A70-CB832560E2AA}">
      <dgm:prSet/>
      <dgm:spPr/>
      <dgm:t>
        <a:bodyPr/>
        <a:lstStyle/>
        <a:p>
          <a:endParaRPr lang="th-TH"/>
        </a:p>
      </dgm:t>
    </dgm:pt>
    <dgm:pt modelId="{6C08AB09-2876-4264-9D36-99A9F0F8A5A1}" type="sibTrans" cxnId="{BB6CAD68-1392-43C3-8A70-CB832560E2AA}">
      <dgm:prSet/>
      <dgm:spPr/>
      <dgm:t>
        <a:bodyPr/>
        <a:lstStyle/>
        <a:p>
          <a:endParaRPr lang="th-TH"/>
        </a:p>
      </dgm:t>
    </dgm:pt>
    <dgm:pt modelId="{0AAA287E-5666-4C89-B67C-A8B109F4F07A}">
      <dgm:prSet phldrT="[ข้อความ]" custT="1"/>
      <dgm:spPr>
        <a:solidFill>
          <a:srgbClr val="00B050"/>
        </a:solidFill>
        <a:ln w="19050"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800" b="1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Human Resource Management </a:t>
          </a:r>
          <a:br>
            <a:rPr lang="en-US" sz="1800" b="1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</a:br>
          <a:r>
            <a:rPr lang="en-US" sz="1800" b="1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System  (HRM)</a:t>
          </a:r>
          <a:endParaRPr lang="th-TH" sz="1800" dirty="0"/>
        </a:p>
      </dgm:t>
    </dgm:pt>
    <dgm:pt modelId="{ABB332F9-5EF8-43A9-8888-CA606AA461F6}" type="parTrans" cxnId="{4A0F56CD-54D2-4C53-9615-E24E31588D5E}">
      <dgm:prSet/>
      <dgm:spPr>
        <a:solidFill>
          <a:srgbClr val="00B050"/>
        </a:solidFill>
      </dgm:spPr>
      <dgm:t>
        <a:bodyPr/>
        <a:lstStyle/>
        <a:p>
          <a:endParaRPr lang="th-TH"/>
        </a:p>
      </dgm:t>
    </dgm:pt>
    <dgm:pt modelId="{CE8B5B20-1AA3-4D21-9044-1E8F473A3C55}" type="sibTrans" cxnId="{4A0F56CD-54D2-4C53-9615-E24E31588D5E}">
      <dgm:prSet/>
      <dgm:spPr/>
      <dgm:t>
        <a:bodyPr/>
        <a:lstStyle/>
        <a:p>
          <a:endParaRPr lang="th-TH"/>
        </a:p>
      </dgm:t>
    </dgm:pt>
    <dgm:pt modelId="{FD72FBEB-91EA-4229-80DF-A6C658F096F2}">
      <dgm:prSet phldrT="[ข้อความ]" custT="1"/>
      <dgm:spPr>
        <a:solidFill>
          <a:srgbClr val="0065C0"/>
        </a:solidFill>
        <a:ln w="19050"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800" b="1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Human Resource Development System  (HRD)</a:t>
          </a:r>
          <a:endParaRPr lang="th-TH" sz="1800" dirty="0"/>
        </a:p>
      </dgm:t>
    </dgm:pt>
    <dgm:pt modelId="{797FD06B-F2DD-48CF-B3D2-390E70407EB0}" type="parTrans" cxnId="{539785DD-4D08-4913-9032-0A23CFA4439D}">
      <dgm:prSet/>
      <dgm:spPr>
        <a:solidFill>
          <a:srgbClr val="0065C0"/>
        </a:solidFill>
      </dgm:spPr>
      <dgm:t>
        <a:bodyPr/>
        <a:lstStyle/>
        <a:p>
          <a:endParaRPr lang="th-TH"/>
        </a:p>
      </dgm:t>
    </dgm:pt>
    <dgm:pt modelId="{AA3743A0-F426-43F7-BC83-E438EB43A85D}" type="sibTrans" cxnId="{539785DD-4D08-4913-9032-0A23CFA4439D}">
      <dgm:prSet/>
      <dgm:spPr/>
      <dgm:t>
        <a:bodyPr/>
        <a:lstStyle/>
        <a:p>
          <a:endParaRPr lang="th-TH"/>
        </a:p>
      </dgm:t>
    </dgm:pt>
    <dgm:pt modelId="{B2F5CB6D-3937-4D9F-B5DA-01B22707D7EC}">
      <dgm:prSet phldrT="[ข้อความ]" custT="1"/>
      <dgm:spPr>
        <a:solidFill>
          <a:srgbClr val="FF5050"/>
        </a:solidFill>
        <a:ln w="19050"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800" b="1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Performance Management </a:t>
          </a:r>
          <a:br>
            <a:rPr lang="en-US" sz="1800" b="1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</a:br>
          <a:r>
            <a:rPr lang="en-US" sz="1800" b="1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System  (PMS)</a:t>
          </a:r>
          <a:endParaRPr lang="th-TH" sz="1800" dirty="0"/>
        </a:p>
      </dgm:t>
    </dgm:pt>
    <dgm:pt modelId="{9F85B17E-6BB8-40BB-8921-6E4103596515}" type="parTrans" cxnId="{C318F220-EB22-47E0-A8A3-CF70554FC896}">
      <dgm:prSet/>
      <dgm:spPr>
        <a:solidFill>
          <a:srgbClr val="FF5050"/>
        </a:solidFill>
      </dgm:spPr>
      <dgm:t>
        <a:bodyPr/>
        <a:lstStyle/>
        <a:p>
          <a:endParaRPr lang="th-TH"/>
        </a:p>
      </dgm:t>
    </dgm:pt>
    <dgm:pt modelId="{C5E11027-8619-4581-926F-47E06D06DAC3}" type="sibTrans" cxnId="{C318F220-EB22-47E0-A8A3-CF70554FC896}">
      <dgm:prSet/>
      <dgm:spPr/>
      <dgm:t>
        <a:bodyPr/>
        <a:lstStyle/>
        <a:p>
          <a:endParaRPr lang="th-TH"/>
        </a:p>
      </dgm:t>
    </dgm:pt>
    <dgm:pt modelId="{57E5EACE-6A91-43ED-BC4F-F1F3127955B7}">
      <dgm:prSet phldrT="[ข้อความ]" custT="1"/>
      <dgm:spPr>
        <a:solidFill>
          <a:schemeClr val="bg1">
            <a:lumMod val="50000"/>
          </a:schemeClr>
        </a:solidFill>
        <a:ln w="19050"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800" b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Engagement &amp; Satisfaction  </a:t>
          </a:r>
          <a:br>
            <a:rPr lang="en-US" sz="1800" b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</a:br>
          <a:r>
            <a:rPr lang="en-US" sz="1800" b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Evaluation </a:t>
          </a:r>
          <a:r>
            <a:rPr lang="en-US" sz="1800" b="1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System</a:t>
          </a:r>
          <a:endParaRPr lang="th-TH" sz="1800" dirty="0"/>
        </a:p>
      </dgm:t>
    </dgm:pt>
    <dgm:pt modelId="{0DF99B70-22EB-4BE7-90E3-95B48A334D64}" type="parTrans" cxnId="{27E45D8E-4DFE-4C20-9C14-03A4B9BC9FAF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th-TH"/>
        </a:p>
      </dgm:t>
    </dgm:pt>
    <dgm:pt modelId="{B1C05792-60E0-43F7-8767-D11D81A86319}" type="sibTrans" cxnId="{27E45D8E-4DFE-4C20-9C14-03A4B9BC9FAF}">
      <dgm:prSet/>
      <dgm:spPr/>
      <dgm:t>
        <a:bodyPr/>
        <a:lstStyle/>
        <a:p>
          <a:endParaRPr lang="th-TH"/>
        </a:p>
      </dgm:t>
    </dgm:pt>
    <dgm:pt modelId="{D0123153-DD89-4626-8E72-FC51275B5278}" type="pres">
      <dgm:prSet presAssocID="{7F7CADE1-BD75-4A84-9DD9-75A559D06A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5948CE5-C8C3-4BBB-9BBC-F4D66A86B08A}" type="pres">
      <dgm:prSet presAssocID="{B73E3005-CA7F-4EAC-94A8-544568398894}" presName="centerShape" presStyleLbl="node0" presStyleIdx="0" presStyleCnt="1" custScaleX="116923" custScaleY="116947" custLinFactNeighborX="-1431" custLinFactNeighborY="-1960"/>
      <dgm:spPr>
        <a:prstGeom prst="ellipse">
          <a:avLst/>
        </a:prstGeom>
      </dgm:spPr>
      <dgm:t>
        <a:bodyPr/>
        <a:lstStyle/>
        <a:p>
          <a:endParaRPr lang="th-TH"/>
        </a:p>
      </dgm:t>
    </dgm:pt>
    <dgm:pt modelId="{54E1820C-ACE8-4F3F-AE6A-7196669BF334}" type="pres">
      <dgm:prSet presAssocID="{0A68DC28-77A1-440A-A115-5B015EBD6E81}" presName="parTrans" presStyleLbl="sibTrans2D1" presStyleIdx="0" presStyleCnt="5" custAng="39670" custScaleX="98290" custScaleY="85973" custLinFactNeighborX="2768" custLinFactNeighborY="15063"/>
      <dgm:spPr/>
      <dgm:t>
        <a:bodyPr/>
        <a:lstStyle/>
        <a:p>
          <a:endParaRPr lang="th-TH"/>
        </a:p>
      </dgm:t>
    </dgm:pt>
    <dgm:pt modelId="{12946A49-07EF-45EC-A76F-3CB482A455FA}" type="pres">
      <dgm:prSet presAssocID="{0A68DC28-77A1-440A-A115-5B015EBD6E81}" presName="connectorText" presStyleLbl="sibTrans2D1" presStyleIdx="0" presStyleCnt="5"/>
      <dgm:spPr/>
      <dgm:t>
        <a:bodyPr/>
        <a:lstStyle/>
        <a:p>
          <a:endParaRPr lang="th-TH"/>
        </a:p>
      </dgm:t>
    </dgm:pt>
    <dgm:pt modelId="{74769B6C-4312-4A53-8940-2F83BB7C80CF}" type="pres">
      <dgm:prSet presAssocID="{3C78DEBA-EFFB-4086-A9F7-680F2DBA6BDA}" presName="node" presStyleLbl="node1" presStyleIdx="0" presStyleCnt="5" custScaleX="120830" custScaleY="68439" custRadScaleRad="105521" custRadScaleInc="-33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351CAC02-361B-419A-988C-1847653B85B9}" type="pres">
      <dgm:prSet presAssocID="{ABB332F9-5EF8-43A9-8888-CA606AA461F6}" presName="parTrans" presStyleLbl="sibTrans2D1" presStyleIdx="1" presStyleCnt="5" custScaleX="147873" custScaleY="85973" custLinFactNeighborX="7878" custLinFactNeighborY="6933"/>
      <dgm:spPr/>
      <dgm:t>
        <a:bodyPr/>
        <a:lstStyle/>
        <a:p>
          <a:endParaRPr lang="th-TH"/>
        </a:p>
      </dgm:t>
    </dgm:pt>
    <dgm:pt modelId="{48C52695-AA2A-4C16-A839-5D187B6C175A}" type="pres">
      <dgm:prSet presAssocID="{ABB332F9-5EF8-43A9-8888-CA606AA461F6}" presName="connectorText" presStyleLbl="sibTrans2D1" presStyleIdx="1" presStyleCnt="5"/>
      <dgm:spPr/>
      <dgm:t>
        <a:bodyPr/>
        <a:lstStyle/>
        <a:p>
          <a:endParaRPr lang="th-TH"/>
        </a:p>
      </dgm:t>
    </dgm:pt>
    <dgm:pt modelId="{C1AFFDA9-88D6-4301-8364-4AA7D4685FCF}" type="pres">
      <dgm:prSet presAssocID="{0AAA287E-5666-4C89-B67C-A8B109F4F07A}" presName="node" presStyleLbl="node1" presStyleIdx="1" presStyleCnt="5" custScaleX="108409" custScaleY="67511" custRadScaleRad="103306" custRadScaleInc="1323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77527308-4357-45C8-A8D4-1B4EF3DB7817}" type="pres">
      <dgm:prSet presAssocID="{797FD06B-F2DD-48CF-B3D2-390E70407EB0}" presName="parTrans" presStyleLbl="sibTrans2D1" presStyleIdx="2" presStyleCnt="5" custAng="21191616" custScaleX="75206" custScaleY="85973" custLinFactNeighborX="-725" custLinFactNeighborY="-44508"/>
      <dgm:spPr/>
      <dgm:t>
        <a:bodyPr/>
        <a:lstStyle/>
        <a:p>
          <a:endParaRPr lang="th-TH"/>
        </a:p>
      </dgm:t>
    </dgm:pt>
    <dgm:pt modelId="{92C47B15-BE4F-4802-9AF8-6AB0243F0846}" type="pres">
      <dgm:prSet presAssocID="{797FD06B-F2DD-48CF-B3D2-390E70407EB0}" presName="connectorText" presStyleLbl="sibTrans2D1" presStyleIdx="2" presStyleCnt="5"/>
      <dgm:spPr/>
      <dgm:t>
        <a:bodyPr/>
        <a:lstStyle/>
        <a:p>
          <a:endParaRPr lang="th-TH"/>
        </a:p>
      </dgm:t>
    </dgm:pt>
    <dgm:pt modelId="{6204D465-07E8-496D-B3A3-6CDE3953FE8F}" type="pres">
      <dgm:prSet presAssocID="{FD72FBEB-91EA-4229-80DF-A6C658F096F2}" presName="node" presStyleLbl="node1" presStyleIdx="2" presStyleCnt="5" custScaleX="109513" custScaleY="66998" custRadScaleRad="108584" custRadScaleInc="13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F39C7FBA-E6AA-4F35-9860-A73CF40F82E4}" type="pres">
      <dgm:prSet presAssocID="{9F85B17E-6BB8-40BB-8921-6E4103596515}" presName="parTrans" presStyleLbl="sibTrans2D1" presStyleIdx="3" presStyleCnt="5" custScaleX="69235" custScaleY="85973" custLinFactNeighborX="20546" custLinFactNeighborY="-38675" custRadScaleRad="31358" custRadScaleInc="-2147483648"/>
      <dgm:spPr/>
      <dgm:t>
        <a:bodyPr/>
        <a:lstStyle/>
        <a:p>
          <a:endParaRPr lang="th-TH"/>
        </a:p>
      </dgm:t>
    </dgm:pt>
    <dgm:pt modelId="{9706354B-9641-4C80-9DF9-B964452414F1}" type="pres">
      <dgm:prSet presAssocID="{9F85B17E-6BB8-40BB-8921-6E4103596515}" presName="connectorText" presStyleLbl="sibTrans2D1" presStyleIdx="3" presStyleCnt="5"/>
      <dgm:spPr/>
      <dgm:t>
        <a:bodyPr/>
        <a:lstStyle/>
        <a:p>
          <a:endParaRPr lang="th-TH"/>
        </a:p>
      </dgm:t>
    </dgm:pt>
    <dgm:pt modelId="{ACE602D4-86C0-4785-91FC-A6F751931FD8}" type="pres">
      <dgm:prSet presAssocID="{B2F5CB6D-3937-4D9F-B5DA-01B22707D7EC}" presName="node" presStyleLbl="node1" presStyleIdx="3" presStyleCnt="5" custScaleX="110803" custScaleY="66663" custRadScaleRad="117574" custRadScaleInc="180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  <dgm:pt modelId="{2ADF9FAD-7989-4745-A7B2-89F1A69BB572}" type="pres">
      <dgm:prSet presAssocID="{0DF99B70-22EB-4BE7-90E3-95B48A334D64}" presName="parTrans" presStyleLbl="sibTrans2D1" presStyleIdx="4" presStyleCnt="5" custScaleX="150368" custScaleY="85973" custLinFactNeighborX="-14760" custLinFactNeighborY="2090"/>
      <dgm:spPr/>
      <dgm:t>
        <a:bodyPr/>
        <a:lstStyle/>
        <a:p>
          <a:endParaRPr lang="th-TH"/>
        </a:p>
      </dgm:t>
    </dgm:pt>
    <dgm:pt modelId="{B3977F33-72A1-4D5D-AAFE-1367DCC0A5FE}" type="pres">
      <dgm:prSet presAssocID="{0DF99B70-22EB-4BE7-90E3-95B48A334D64}" presName="connectorText" presStyleLbl="sibTrans2D1" presStyleIdx="4" presStyleCnt="5"/>
      <dgm:spPr/>
      <dgm:t>
        <a:bodyPr/>
        <a:lstStyle/>
        <a:p>
          <a:endParaRPr lang="th-TH"/>
        </a:p>
      </dgm:t>
    </dgm:pt>
    <dgm:pt modelId="{1064472F-D332-4A4A-AB1D-B2DA0F471292}" type="pres">
      <dgm:prSet presAssocID="{57E5EACE-6A91-43ED-BC4F-F1F3127955B7}" presName="node" presStyleLbl="node1" presStyleIdx="4" presStyleCnt="5" custScaleX="109177" custScaleY="69359" custRadScaleRad="105951" custRadScaleInc="-167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h-TH"/>
        </a:p>
      </dgm:t>
    </dgm:pt>
  </dgm:ptLst>
  <dgm:cxnLst>
    <dgm:cxn modelId="{D090B728-107B-4379-A824-FE0E76A0D649}" type="presOf" srcId="{0A68DC28-77A1-440A-A115-5B015EBD6E81}" destId="{12946A49-07EF-45EC-A76F-3CB482A455FA}" srcOrd="1" destOrd="0" presId="urn:microsoft.com/office/officeart/2005/8/layout/radial5"/>
    <dgm:cxn modelId="{2860BCE9-715E-4FF5-B54D-C7AA87A20B4C}" type="presOf" srcId="{797FD06B-F2DD-48CF-B3D2-390E70407EB0}" destId="{77527308-4357-45C8-A8D4-1B4EF3DB7817}" srcOrd="0" destOrd="0" presId="urn:microsoft.com/office/officeart/2005/8/layout/radial5"/>
    <dgm:cxn modelId="{34617002-DF37-4218-860F-7A65968DE710}" type="presOf" srcId="{0DF99B70-22EB-4BE7-90E3-95B48A334D64}" destId="{2ADF9FAD-7989-4745-A7B2-89F1A69BB572}" srcOrd="0" destOrd="0" presId="urn:microsoft.com/office/officeart/2005/8/layout/radial5"/>
    <dgm:cxn modelId="{33B27092-BC6C-4AAA-984C-71A2D3E29C09}" type="presOf" srcId="{3C78DEBA-EFFB-4086-A9F7-680F2DBA6BDA}" destId="{74769B6C-4312-4A53-8940-2F83BB7C80CF}" srcOrd="0" destOrd="0" presId="urn:microsoft.com/office/officeart/2005/8/layout/radial5"/>
    <dgm:cxn modelId="{4A0F56CD-54D2-4C53-9615-E24E31588D5E}" srcId="{B73E3005-CA7F-4EAC-94A8-544568398894}" destId="{0AAA287E-5666-4C89-B67C-A8B109F4F07A}" srcOrd="1" destOrd="0" parTransId="{ABB332F9-5EF8-43A9-8888-CA606AA461F6}" sibTransId="{CE8B5B20-1AA3-4D21-9044-1E8F473A3C55}"/>
    <dgm:cxn modelId="{70788BC3-834D-4897-9B28-3F01AC7C5A11}" type="presOf" srcId="{0AAA287E-5666-4C89-B67C-A8B109F4F07A}" destId="{C1AFFDA9-88D6-4301-8364-4AA7D4685FCF}" srcOrd="0" destOrd="0" presId="urn:microsoft.com/office/officeart/2005/8/layout/radial5"/>
    <dgm:cxn modelId="{C318F220-EB22-47E0-A8A3-CF70554FC896}" srcId="{B73E3005-CA7F-4EAC-94A8-544568398894}" destId="{B2F5CB6D-3937-4D9F-B5DA-01B22707D7EC}" srcOrd="3" destOrd="0" parTransId="{9F85B17E-6BB8-40BB-8921-6E4103596515}" sibTransId="{C5E11027-8619-4581-926F-47E06D06DAC3}"/>
    <dgm:cxn modelId="{EF56C707-2CA2-4892-8D5A-3E0702DE70DA}" srcId="{7F7CADE1-BD75-4A84-9DD9-75A559D06A69}" destId="{B73E3005-CA7F-4EAC-94A8-544568398894}" srcOrd="0" destOrd="0" parTransId="{78EBE2F3-2430-47BA-865D-C7BC95D8EFF2}" sibTransId="{6B2B5277-0984-41F1-9AEA-DD9B6541523C}"/>
    <dgm:cxn modelId="{A7CE938C-0A1C-4177-8F19-49E65786A7F8}" type="presOf" srcId="{9F85B17E-6BB8-40BB-8921-6E4103596515}" destId="{9706354B-9641-4C80-9DF9-B964452414F1}" srcOrd="1" destOrd="0" presId="urn:microsoft.com/office/officeart/2005/8/layout/radial5"/>
    <dgm:cxn modelId="{539785DD-4D08-4913-9032-0A23CFA4439D}" srcId="{B73E3005-CA7F-4EAC-94A8-544568398894}" destId="{FD72FBEB-91EA-4229-80DF-A6C658F096F2}" srcOrd="2" destOrd="0" parTransId="{797FD06B-F2DD-48CF-B3D2-390E70407EB0}" sibTransId="{AA3743A0-F426-43F7-BC83-E438EB43A85D}"/>
    <dgm:cxn modelId="{533487BF-2EE7-403F-AE1B-32CC0D3BA6AF}" type="presOf" srcId="{7F7CADE1-BD75-4A84-9DD9-75A559D06A69}" destId="{D0123153-DD89-4626-8E72-FC51275B5278}" srcOrd="0" destOrd="0" presId="urn:microsoft.com/office/officeart/2005/8/layout/radial5"/>
    <dgm:cxn modelId="{981EF367-EE9A-42A1-AA72-791C5FF6AECA}" type="presOf" srcId="{ABB332F9-5EF8-43A9-8888-CA606AA461F6}" destId="{351CAC02-361B-419A-988C-1847653B85B9}" srcOrd="0" destOrd="0" presId="urn:microsoft.com/office/officeart/2005/8/layout/radial5"/>
    <dgm:cxn modelId="{BB6CAD68-1392-43C3-8A70-CB832560E2AA}" srcId="{B73E3005-CA7F-4EAC-94A8-544568398894}" destId="{3C78DEBA-EFFB-4086-A9F7-680F2DBA6BDA}" srcOrd="0" destOrd="0" parTransId="{0A68DC28-77A1-440A-A115-5B015EBD6E81}" sibTransId="{6C08AB09-2876-4264-9D36-99A9F0F8A5A1}"/>
    <dgm:cxn modelId="{C8B1196E-0732-4624-8AA6-2002F58CECAE}" type="presOf" srcId="{0A68DC28-77A1-440A-A115-5B015EBD6E81}" destId="{54E1820C-ACE8-4F3F-AE6A-7196669BF334}" srcOrd="0" destOrd="0" presId="urn:microsoft.com/office/officeart/2005/8/layout/radial5"/>
    <dgm:cxn modelId="{0E5EE4B1-3BC4-426E-9E0C-FC5F57656955}" type="presOf" srcId="{B73E3005-CA7F-4EAC-94A8-544568398894}" destId="{75948CE5-C8C3-4BBB-9BBC-F4D66A86B08A}" srcOrd="0" destOrd="0" presId="urn:microsoft.com/office/officeart/2005/8/layout/radial5"/>
    <dgm:cxn modelId="{9EF5F7D0-037B-4113-986B-AA5CE5D74A4E}" type="presOf" srcId="{797FD06B-F2DD-48CF-B3D2-390E70407EB0}" destId="{92C47B15-BE4F-4802-9AF8-6AB0243F0846}" srcOrd="1" destOrd="0" presId="urn:microsoft.com/office/officeart/2005/8/layout/radial5"/>
    <dgm:cxn modelId="{3DBEA9E4-FADA-4348-9A6A-7B24DB8696D2}" type="presOf" srcId="{FD72FBEB-91EA-4229-80DF-A6C658F096F2}" destId="{6204D465-07E8-496D-B3A3-6CDE3953FE8F}" srcOrd="0" destOrd="0" presId="urn:microsoft.com/office/officeart/2005/8/layout/radial5"/>
    <dgm:cxn modelId="{2D106C9F-31B6-454B-9D54-92A74CCE4FE5}" type="presOf" srcId="{0DF99B70-22EB-4BE7-90E3-95B48A334D64}" destId="{B3977F33-72A1-4D5D-AAFE-1367DCC0A5FE}" srcOrd="1" destOrd="0" presId="urn:microsoft.com/office/officeart/2005/8/layout/radial5"/>
    <dgm:cxn modelId="{FB930964-F227-458B-A84A-0BEE2442E52E}" type="presOf" srcId="{ABB332F9-5EF8-43A9-8888-CA606AA461F6}" destId="{48C52695-AA2A-4C16-A839-5D187B6C175A}" srcOrd="1" destOrd="0" presId="urn:microsoft.com/office/officeart/2005/8/layout/radial5"/>
    <dgm:cxn modelId="{788F090E-8A71-4E07-B077-5A444CCD57DF}" type="presOf" srcId="{B2F5CB6D-3937-4D9F-B5DA-01B22707D7EC}" destId="{ACE602D4-86C0-4785-91FC-A6F751931FD8}" srcOrd="0" destOrd="0" presId="urn:microsoft.com/office/officeart/2005/8/layout/radial5"/>
    <dgm:cxn modelId="{27E45D8E-4DFE-4C20-9C14-03A4B9BC9FAF}" srcId="{B73E3005-CA7F-4EAC-94A8-544568398894}" destId="{57E5EACE-6A91-43ED-BC4F-F1F3127955B7}" srcOrd="4" destOrd="0" parTransId="{0DF99B70-22EB-4BE7-90E3-95B48A334D64}" sibTransId="{B1C05792-60E0-43F7-8767-D11D81A86319}"/>
    <dgm:cxn modelId="{C298B5B9-43BD-4B57-8A7A-D6C21590EE35}" type="presOf" srcId="{9F85B17E-6BB8-40BB-8921-6E4103596515}" destId="{F39C7FBA-E6AA-4F35-9860-A73CF40F82E4}" srcOrd="0" destOrd="0" presId="urn:microsoft.com/office/officeart/2005/8/layout/radial5"/>
    <dgm:cxn modelId="{B659DCCD-AD76-482B-9DAE-A237D51F36D4}" type="presOf" srcId="{57E5EACE-6A91-43ED-BC4F-F1F3127955B7}" destId="{1064472F-D332-4A4A-AB1D-B2DA0F471292}" srcOrd="0" destOrd="0" presId="urn:microsoft.com/office/officeart/2005/8/layout/radial5"/>
    <dgm:cxn modelId="{18CC6EC4-9979-4D79-B99B-5D0328ECA5AF}" type="presParOf" srcId="{D0123153-DD89-4626-8E72-FC51275B5278}" destId="{75948CE5-C8C3-4BBB-9BBC-F4D66A86B08A}" srcOrd="0" destOrd="0" presId="urn:microsoft.com/office/officeart/2005/8/layout/radial5"/>
    <dgm:cxn modelId="{9E662E32-EC31-43E4-B1C6-23F57E12876D}" type="presParOf" srcId="{D0123153-DD89-4626-8E72-FC51275B5278}" destId="{54E1820C-ACE8-4F3F-AE6A-7196669BF334}" srcOrd="1" destOrd="0" presId="urn:microsoft.com/office/officeart/2005/8/layout/radial5"/>
    <dgm:cxn modelId="{1ADD937B-A86F-47E1-A352-AF347B63059F}" type="presParOf" srcId="{54E1820C-ACE8-4F3F-AE6A-7196669BF334}" destId="{12946A49-07EF-45EC-A76F-3CB482A455FA}" srcOrd="0" destOrd="0" presId="urn:microsoft.com/office/officeart/2005/8/layout/radial5"/>
    <dgm:cxn modelId="{19FAB094-5A37-475F-B53E-E162410D5860}" type="presParOf" srcId="{D0123153-DD89-4626-8E72-FC51275B5278}" destId="{74769B6C-4312-4A53-8940-2F83BB7C80CF}" srcOrd="2" destOrd="0" presId="urn:microsoft.com/office/officeart/2005/8/layout/radial5"/>
    <dgm:cxn modelId="{8F11B833-03EB-41CD-B60E-211BDA0F33C7}" type="presParOf" srcId="{D0123153-DD89-4626-8E72-FC51275B5278}" destId="{351CAC02-361B-419A-988C-1847653B85B9}" srcOrd="3" destOrd="0" presId="urn:microsoft.com/office/officeart/2005/8/layout/radial5"/>
    <dgm:cxn modelId="{4BA35EB6-EC0C-4B69-8C54-8AB3645A1B4A}" type="presParOf" srcId="{351CAC02-361B-419A-988C-1847653B85B9}" destId="{48C52695-AA2A-4C16-A839-5D187B6C175A}" srcOrd="0" destOrd="0" presId="urn:microsoft.com/office/officeart/2005/8/layout/radial5"/>
    <dgm:cxn modelId="{FEE67392-ECFB-4B9D-B3C9-267C4E2FF97D}" type="presParOf" srcId="{D0123153-DD89-4626-8E72-FC51275B5278}" destId="{C1AFFDA9-88D6-4301-8364-4AA7D4685FCF}" srcOrd="4" destOrd="0" presId="urn:microsoft.com/office/officeart/2005/8/layout/radial5"/>
    <dgm:cxn modelId="{B8B7CD1C-43B2-483E-AAF4-827A61B2D8E4}" type="presParOf" srcId="{D0123153-DD89-4626-8E72-FC51275B5278}" destId="{77527308-4357-45C8-A8D4-1B4EF3DB7817}" srcOrd="5" destOrd="0" presId="urn:microsoft.com/office/officeart/2005/8/layout/radial5"/>
    <dgm:cxn modelId="{CFDC5A20-BF73-48FE-B2F5-A8B838516247}" type="presParOf" srcId="{77527308-4357-45C8-A8D4-1B4EF3DB7817}" destId="{92C47B15-BE4F-4802-9AF8-6AB0243F0846}" srcOrd="0" destOrd="0" presId="urn:microsoft.com/office/officeart/2005/8/layout/radial5"/>
    <dgm:cxn modelId="{310403AB-C2DE-42B2-8C7B-2A57986805C8}" type="presParOf" srcId="{D0123153-DD89-4626-8E72-FC51275B5278}" destId="{6204D465-07E8-496D-B3A3-6CDE3953FE8F}" srcOrd="6" destOrd="0" presId="urn:microsoft.com/office/officeart/2005/8/layout/radial5"/>
    <dgm:cxn modelId="{E7A68AB4-3BBB-4838-AC55-288E869AB3E3}" type="presParOf" srcId="{D0123153-DD89-4626-8E72-FC51275B5278}" destId="{F39C7FBA-E6AA-4F35-9860-A73CF40F82E4}" srcOrd="7" destOrd="0" presId="urn:microsoft.com/office/officeart/2005/8/layout/radial5"/>
    <dgm:cxn modelId="{C465D771-21E1-4AA3-9154-6623A54BD66A}" type="presParOf" srcId="{F39C7FBA-E6AA-4F35-9860-A73CF40F82E4}" destId="{9706354B-9641-4C80-9DF9-B964452414F1}" srcOrd="0" destOrd="0" presId="urn:microsoft.com/office/officeart/2005/8/layout/radial5"/>
    <dgm:cxn modelId="{34EFB459-E73F-4622-82F0-3729FD708791}" type="presParOf" srcId="{D0123153-DD89-4626-8E72-FC51275B5278}" destId="{ACE602D4-86C0-4785-91FC-A6F751931FD8}" srcOrd="8" destOrd="0" presId="urn:microsoft.com/office/officeart/2005/8/layout/radial5"/>
    <dgm:cxn modelId="{DF4B9E45-E419-4B2E-9324-98BD83F65FBC}" type="presParOf" srcId="{D0123153-DD89-4626-8E72-FC51275B5278}" destId="{2ADF9FAD-7989-4745-A7B2-89F1A69BB572}" srcOrd="9" destOrd="0" presId="urn:microsoft.com/office/officeart/2005/8/layout/radial5"/>
    <dgm:cxn modelId="{0768D10E-0D56-47C2-9481-99C71682A8D9}" type="presParOf" srcId="{2ADF9FAD-7989-4745-A7B2-89F1A69BB572}" destId="{B3977F33-72A1-4D5D-AAFE-1367DCC0A5FE}" srcOrd="0" destOrd="0" presId="urn:microsoft.com/office/officeart/2005/8/layout/radial5"/>
    <dgm:cxn modelId="{8A6F646A-E0E0-4015-9477-419754506F9B}" type="presParOf" srcId="{D0123153-DD89-4626-8E72-FC51275B5278}" destId="{1064472F-D332-4A4A-AB1D-B2DA0F471292}" srcOrd="10" destOrd="0" presId="urn:microsoft.com/office/officeart/2005/8/layout/radial5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29E2A0-B26E-45E1-BEEC-E037F2EF9AD3}" type="doc">
      <dgm:prSet loTypeId="urn:microsoft.com/office/officeart/2005/8/layout/cycle8" loCatId="cycle" qsTypeId="urn:microsoft.com/office/officeart/2005/8/quickstyle/3d4" qsCatId="3D" csTypeId="urn:microsoft.com/office/officeart/2005/8/colors/colorful4" csCatId="colorful" phldr="1"/>
      <dgm:spPr/>
    </dgm:pt>
    <dgm:pt modelId="{D26FD55B-31D9-4526-BDB2-4978BCA42E16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220E8FE4-2E82-48E0-AAA1-65080D0E2077}" type="parTrans" cxnId="{C24C2C1C-7609-4065-B167-B8A8A96A3AE0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C8CBCC9C-E894-4D1B-8175-F9921B90D4A3}" type="sibTrans" cxnId="{C24C2C1C-7609-4065-B167-B8A8A96A3AE0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16675D5C-8DE9-47C2-85A4-0ECE51D0E8EB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D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7D4A5741-A5E8-4196-9850-EC5824E3B8F8}" type="parTrans" cxnId="{7CCF0AB7-EE4C-433A-BC10-D48F722FBDDA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160F74FD-CEFD-47BF-BC15-B4A5C576B87A}" type="sibTrans" cxnId="{7CCF0AB7-EE4C-433A-BC10-D48F722FBDDA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5832CF61-8156-4C9A-8895-F6A25263F29E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88F59091-2283-4F5B-93EC-AD12550571F8}" type="parTrans" cxnId="{2130B114-D1FF-4CB7-B155-A175267823C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BB93AB33-9D5A-4265-B4AC-1ABF50C530BE}" type="sibTrans" cxnId="{2130B114-D1FF-4CB7-B155-A175267823C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2E8C9F57-4790-46FF-9968-BC9202855655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A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EA14F5D6-3F6A-4FFE-B309-F85B033B67F3}" type="parTrans" cxnId="{B2A693D2-61A6-43BF-AC05-1F2D341AE20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5B16FFC9-2C21-41EA-9920-BDA9E291F9EE}" type="sibTrans" cxnId="{B2A693D2-61A6-43BF-AC05-1F2D341AE20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4AED3860-986E-4D0B-8F0F-DBE26BBEAF9F}" type="pres">
      <dgm:prSet presAssocID="{3329E2A0-B26E-45E1-BEEC-E037F2EF9AD3}" presName="compositeShape" presStyleCnt="0">
        <dgm:presLayoutVars>
          <dgm:chMax val="7"/>
          <dgm:dir/>
          <dgm:resizeHandles val="exact"/>
        </dgm:presLayoutVars>
      </dgm:prSet>
      <dgm:spPr/>
    </dgm:pt>
    <dgm:pt modelId="{D4051FD9-4ED2-4A3E-B140-9CC8953B2C37}" type="pres">
      <dgm:prSet presAssocID="{3329E2A0-B26E-45E1-BEEC-E037F2EF9AD3}" presName="wedge1" presStyleLbl="node1" presStyleIdx="0" presStyleCnt="4"/>
      <dgm:spPr/>
      <dgm:t>
        <a:bodyPr/>
        <a:lstStyle/>
        <a:p>
          <a:endParaRPr lang="th-TH"/>
        </a:p>
      </dgm:t>
    </dgm:pt>
    <dgm:pt modelId="{7F8B1934-3229-46C1-AA7B-F05B384972B2}" type="pres">
      <dgm:prSet presAssocID="{3329E2A0-B26E-45E1-BEEC-E037F2EF9AD3}" presName="dummy1a" presStyleCnt="0"/>
      <dgm:spPr/>
    </dgm:pt>
    <dgm:pt modelId="{027F9C86-8C9A-42E9-84F7-666326A04578}" type="pres">
      <dgm:prSet presAssocID="{3329E2A0-B26E-45E1-BEEC-E037F2EF9AD3}" presName="dummy1b" presStyleCnt="0"/>
      <dgm:spPr/>
    </dgm:pt>
    <dgm:pt modelId="{6890A322-535F-4162-B5E0-E60A44AC8B6A}" type="pres">
      <dgm:prSet presAssocID="{3329E2A0-B26E-45E1-BEEC-E037F2EF9AD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58CBEED-CD33-4BCC-84C1-627C99E3CE6A}" type="pres">
      <dgm:prSet presAssocID="{3329E2A0-B26E-45E1-BEEC-E037F2EF9AD3}" presName="wedge2" presStyleLbl="node1" presStyleIdx="1" presStyleCnt="4"/>
      <dgm:spPr/>
      <dgm:t>
        <a:bodyPr/>
        <a:lstStyle/>
        <a:p>
          <a:endParaRPr lang="th-TH"/>
        </a:p>
      </dgm:t>
    </dgm:pt>
    <dgm:pt modelId="{CA635E55-5C1D-4B06-B492-C2C136834A7F}" type="pres">
      <dgm:prSet presAssocID="{3329E2A0-B26E-45E1-BEEC-E037F2EF9AD3}" presName="dummy2a" presStyleCnt="0"/>
      <dgm:spPr/>
    </dgm:pt>
    <dgm:pt modelId="{1E140628-CC80-4EFA-B4B3-0E4E5B58D99E}" type="pres">
      <dgm:prSet presAssocID="{3329E2A0-B26E-45E1-BEEC-E037F2EF9AD3}" presName="dummy2b" presStyleCnt="0"/>
      <dgm:spPr/>
    </dgm:pt>
    <dgm:pt modelId="{BD3AECA7-9357-4542-A251-66A2F0D105A6}" type="pres">
      <dgm:prSet presAssocID="{3329E2A0-B26E-45E1-BEEC-E037F2EF9AD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33354A-5357-4674-8C36-903B963FDA1B}" type="pres">
      <dgm:prSet presAssocID="{3329E2A0-B26E-45E1-BEEC-E037F2EF9AD3}" presName="wedge3" presStyleLbl="node1" presStyleIdx="2" presStyleCnt="4"/>
      <dgm:spPr/>
      <dgm:t>
        <a:bodyPr/>
        <a:lstStyle/>
        <a:p>
          <a:endParaRPr lang="th-TH"/>
        </a:p>
      </dgm:t>
    </dgm:pt>
    <dgm:pt modelId="{A45B04E0-7822-4972-97E1-4B7504CF7BA4}" type="pres">
      <dgm:prSet presAssocID="{3329E2A0-B26E-45E1-BEEC-E037F2EF9AD3}" presName="dummy3a" presStyleCnt="0"/>
      <dgm:spPr/>
    </dgm:pt>
    <dgm:pt modelId="{A5E5E286-49F6-496D-98DB-556443E997F7}" type="pres">
      <dgm:prSet presAssocID="{3329E2A0-B26E-45E1-BEEC-E037F2EF9AD3}" presName="dummy3b" presStyleCnt="0"/>
      <dgm:spPr/>
    </dgm:pt>
    <dgm:pt modelId="{22D28DD9-79DC-4099-A35B-C0711A98CFC4}" type="pres">
      <dgm:prSet presAssocID="{3329E2A0-B26E-45E1-BEEC-E037F2EF9AD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4C2285-5A17-441A-B4F8-D87BE4C7719B}" type="pres">
      <dgm:prSet presAssocID="{3329E2A0-B26E-45E1-BEEC-E037F2EF9AD3}" presName="wedge4" presStyleLbl="node1" presStyleIdx="3" presStyleCnt="4"/>
      <dgm:spPr/>
      <dgm:t>
        <a:bodyPr/>
        <a:lstStyle/>
        <a:p>
          <a:endParaRPr lang="th-TH"/>
        </a:p>
      </dgm:t>
    </dgm:pt>
    <dgm:pt modelId="{BFFB630A-31E1-4BFB-B68D-852610A67FFD}" type="pres">
      <dgm:prSet presAssocID="{3329E2A0-B26E-45E1-BEEC-E037F2EF9AD3}" presName="dummy4a" presStyleCnt="0"/>
      <dgm:spPr/>
    </dgm:pt>
    <dgm:pt modelId="{459E72F6-B35A-4737-B56D-8117BEAEC65F}" type="pres">
      <dgm:prSet presAssocID="{3329E2A0-B26E-45E1-BEEC-E037F2EF9AD3}" presName="dummy4b" presStyleCnt="0"/>
      <dgm:spPr/>
    </dgm:pt>
    <dgm:pt modelId="{6A30C5AC-D416-4337-BCB4-41673188CA71}" type="pres">
      <dgm:prSet presAssocID="{3329E2A0-B26E-45E1-BEEC-E037F2EF9AD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29B773-39F9-446B-A834-AF8066D96E4E}" type="pres">
      <dgm:prSet presAssocID="{C8CBCC9C-E894-4D1B-8175-F9921B90D4A3}" presName="arrowWedge1" presStyleLbl="fgSibTrans2D1" presStyleIdx="0" presStyleCnt="4"/>
      <dgm:spPr/>
    </dgm:pt>
    <dgm:pt modelId="{37775C18-FAB3-40F3-8CBC-E1FA1858CCD6}" type="pres">
      <dgm:prSet presAssocID="{160F74FD-CEFD-47BF-BC15-B4A5C576B87A}" presName="arrowWedge2" presStyleLbl="fgSibTrans2D1" presStyleIdx="1" presStyleCnt="4"/>
      <dgm:spPr/>
    </dgm:pt>
    <dgm:pt modelId="{EB341994-B892-40D9-B5B7-C25E352248B2}" type="pres">
      <dgm:prSet presAssocID="{BB93AB33-9D5A-4265-B4AC-1ABF50C530BE}" presName="arrowWedge3" presStyleLbl="fgSibTrans2D1" presStyleIdx="2" presStyleCnt="4"/>
      <dgm:spPr/>
    </dgm:pt>
    <dgm:pt modelId="{5D24FE5A-169F-4A55-91D5-AE694814E2C4}" type="pres">
      <dgm:prSet presAssocID="{5B16FFC9-2C21-41EA-9920-BDA9E291F9EE}" presName="arrowWedge4" presStyleLbl="fgSibTrans2D1" presStyleIdx="3" presStyleCnt="4"/>
      <dgm:spPr/>
    </dgm:pt>
  </dgm:ptLst>
  <dgm:cxnLst>
    <dgm:cxn modelId="{EEC448BF-3CF4-4B8C-8858-718D4D57AE1D}" type="presOf" srcId="{16675D5C-8DE9-47C2-85A4-0ECE51D0E8EB}" destId="{358CBEED-CD33-4BCC-84C1-627C99E3CE6A}" srcOrd="0" destOrd="0" presId="urn:microsoft.com/office/officeart/2005/8/layout/cycle8"/>
    <dgm:cxn modelId="{DF0DD58C-9485-4CB7-80B5-3C3A2EE23F49}" type="presOf" srcId="{2E8C9F57-4790-46FF-9968-BC9202855655}" destId="{6A30C5AC-D416-4337-BCB4-41673188CA71}" srcOrd="1" destOrd="0" presId="urn:microsoft.com/office/officeart/2005/8/layout/cycle8"/>
    <dgm:cxn modelId="{16E4A546-F093-4C35-AA5F-2ED0FF693943}" type="presOf" srcId="{D26FD55B-31D9-4526-BDB2-4978BCA42E16}" destId="{D4051FD9-4ED2-4A3E-B140-9CC8953B2C37}" srcOrd="0" destOrd="0" presId="urn:microsoft.com/office/officeart/2005/8/layout/cycle8"/>
    <dgm:cxn modelId="{9F60F864-3727-4AAC-AB5A-4DAD95BF132D}" type="presOf" srcId="{5832CF61-8156-4C9A-8895-F6A25263F29E}" destId="{D433354A-5357-4674-8C36-903B963FDA1B}" srcOrd="0" destOrd="0" presId="urn:microsoft.com/office/officeart/2005/8/layout/cycle8"/>
    <dgm:cxn modelId="{ECE8B5FF-AA64-4B22-B05B-73FB5727B313}" type="presOf" srcId="{2E8C9F57-4790-46FF-9968-BC9202855655}" destId="{F94C2285-5A17-441A-B4F8-D87BE4C7719B}" srcOrd="0" destOrd="0" presId="urn:microsoft.com/office/officeart/2005/8/layout/cycle8"/>
    <dgm:cxn modelId="{EC17F061-B3B5-4F54-96AE-B8F5CA07A6EF}" type="presOf" srcId="{16675D5C-8DE9-47C2-85A4-0ECE51D0E8EB}" destId="{BD3AECA7-9357-4542-A251-66A2F0D105A6}" srcOrd="1" destOrd="0" presId="urn:microsoft.com/office/officeart/2005/8/layout/cycle8"/>
    <dgm:cxn modelId="{B2A693D2-61A6-43BF-AC05-1F2D341AE20C}" srcId="{3329E2A0-B26E-45E1-BEEC-E037F2EF9AD3}" destId="{2E8C9F57-4790-46FF-9968-BC9202855655}" srcOrd="3" destOrd="0" parTransId="{EA14F5D6-3F6A-4FFE-B309-F85B033B67F3}" sibTransId="{5B16FFC9-2C21-41EA-9920-BDA9E291F9EE}"/>
    <dgm:cxn modelId="{D2110CC3-F936-473A-B855-849AC3134F77}" type="presOf" srcId="{5832CF61-8156-4C9A-8895-F6A25263F29E}" destId="{22D28DD9-79DC-4099-A35B-C0711A98CFC4}" srcOrd="1" destOrd="0" presId="urn:microsoft.com/office/officeart/2005/8/layout/cycle8"/>
    <dgm:cxn modelId="{2130B114-D1FF-4CB7-B155-A175267823CC}" srcId="{3329E2A0-B26E-45E1-BEEC-E037F2EF9AD3}" destId="{5832CF61-8156-4C9A-8895-F6A25263F29E}" srcOrd="2" destOrd="0" parTransId="{88F59091-2283-4F5B-93EC-AD12550571F8}" sibTransId="{BB93AB33-9D5A-4265-B4AC-1ABF50C530BE}"/>
    <dgm:cxn modelId="{C24C2C1C-7609-4065-B167-B8A8A96A3AE0}" srcId="{3329E2A0-B26E-45E1-BEEC-E037F2EF9AD3}" destId="{D26FD55B-31D9-4526-BDB2-4978BCA42E16}" srcOrd="0" destOrd="0" parTransId="{220E8FE4-2E82-48E0-AAA1-65080D0E2077}" sibTransId="{C8CBCC9C-E894-4D1B-8175-F9921B90D4A3}"/>
    <dgm:cxn modelId="{4D1B0BE1-4F24-4F3C-8EEC-6DE57CF1C55B}" type="presOf" srcId="{D26FD55B-31D9-4526-BDB2-4978BCA42E16}" destId="{6890A322-535F-4162-B5E0-E60A44AC8B6A}" srcOrd="1" destOrd="0" presId="urn:microsoft.com/office/officeart/2005/8/layout/cycle8"/>
    <dgm:cxn modelId="{D48E8CF4-C687-40BD-8DC7-71D6A13BF951}" type="presOf" srcId="{3329E2A0-B26E-45E1-BEEC-E037F2EF9AD3}" destId="{4AED3860-986E-4D0B-8F0F-DBE26BBEAF9F}" srcOrd="0" destOrd="0" presId="urn:microsoft.com/office/officeart/2005/8/layout/cycle8"/>
    <dgm:cxn modelId="{7CCF0AB7-EE4C-433A-BC10-D48F722FBDDA}" srcId="{3329E2A0-B26E-45E1-BEEC-E037F2EF9AD3}" destId="{16675D5C-8DE9-47C2-85A4-0ECE51D0E8EB}" srcOrd="1" destOrd="0" parTransId="{7D4A5741-A5E8-4196-9850-EC5824E3B8F8}" sibTransId="{160F74FD-CEFD-47BF-BC15-B4A5C576B87A}"/>
    <dgm:cxn modelId="{5CF4BB5B-C179-4F56-9C98-132B555D1EB4}" type="presParOf" srcId="{4AED3860-986E-4D0B-8F0F-DBE26BBEAF9F}" destId="{D4051FD9-4ED2-4A3E-B140-9CC8953B2C37}" srcOrd="0" destOrd="0" presId="urn:microsoft.com/office/officeart/2005/8/layout/cycle8"/>
    <dgm:cxn modelId="{E696D5D2-51D4-409F-BAAA-4E392EB2BE6F}" type="presParOf" srcId="{4AED3860-986E-4D0B-8F0F-DBE26BBEAF9F}" destId="{7F8B1934-3229-46C1-AA7B-F05B384972B2}" srcOrd="1" destOrd="0" presId="urn:microsoft.com/office/officeart/2005/8/layout/cycle8"/>
    <dgm:cxn modelId="{9D9B8FE9-E055-4FA1-A51B-C0544AD88CF2}" type="presParOf" srcId="{4AED3860-986E-4D0B-8F0F-DBE26BBEAF9F}" destId="{027F9C86-8C9A-42E9-84F7-666326A04578}" srcOrd="2" destOrd="0" presId="urn:microsoft.com/office/officeart/2005/8/layout/cycle8"/>
    <dgm:cxn modelId="{D188F0AD-D587-4AAB-9656-99DF9FA97B85}" type="presParOf" srcId="{4AED3860-986E-4D0B-8F0F-DBE26BBEAF9F}" destId="{6890A322-535F-4162-B5E0-E60A44AC8B6A}" srcOrd="3" destOrd="0" presId="urn:microsoft.com/office/officeart/2005/8/layout/cycle8"/>
    <dgm:cxn modelId="{955BDC9B-9A63-41F9-9C38-0FE9C1088460}" type="presParOf" srcId="{4AED3860-986E-4D0B-8F0F-DBE26BBEAF9F}" destId="{358CBEED-CD33-4BCC-84C1-627C99E3CE6A}" srcOrd="4" destOrd="0" presId="urn:microsoft.com/office/officeart/2005/8/layout/cycle8"/>
    <dgm:cxn modelId="{9ABBE475-0B7F-40EB-8C71-2D92B43084CB}" type="presParOf" srcId="{4AED3860-986E-4D0B-8F0F-DBE26BBEAF9F}" destId="{CA635E55-5C1D-4B06-B492-C2C136834A7F}" srcOrd="5" destOrd="0" presId="urn:microsoft.com/office/officeart/2005/8/layout/cycle8"/>
    <dgm:cxn modelId="{461FD71A-8ECF-4892-AE51-6BE03A7604D3}" type="presParOf" srcId="{4AED3860-986E-4D0B-8F0F-DBE26BBEAF9F}" destId="{1E140628-CC80-4EFA-B4B3-0E4E5B58D99E}" srcOrd="6" destOrd="0" presId="urn:microsoft.com/office/officeart/2005/8/layout/cycle8"/>
    <dgm:cxn modelId="{969135AF-2ED8-432E-9CCD-34731E34CBB8}" type="presParOf" srcId="{4AED3860-986E-4D0B-8F0F-DBE26BBEAF9F}" destId="{BD3AECA7-9357-4542-A251-66A2F0D105A6}" srcOrd="7" destOrd="0" presId="urn:microsoft.com/office/officeart/2005/8/layout/cycle8"/>
    <dgm:cxn modelId="{A1C17B2F-B10A-4FDE-8BA3-2FE74ED15DC2}" type="presParOf" srcId="{4AED3860-986E-4D0B-8F0F-DBE26BBEAF9F}" destId="{D433354A-5357-4674-8C36-903B963FDA1B}" srcOrd="8" destOrd="0" presId="urn:microsoft.com/office/officeart/2005/8/layout/cycle8"/>
    <dgm:cxn modelId="{24C0E7F6-7E88-445C-8CEA-21A55FE8A6BF}" type="presParOf" srcId="{4AED3860-986E-4D0B-8F0F-DBE26BBEAF9F}" destId="{A45B04E0-7822-4972-97E1-4B7504CF7BA4}" srcOrd="9" destOrd="0" presId="urn:microsoft.com/office/officeart/2005/8/layout/cycle8"/>
    <dgm:cxn modelId="{2C297B2A-E5C8-48EA-B21D-AB3781B2FB1A}" type="presParOf" srcId="{4AED3860-986E-4D0B-8F0F-DBE26BBEAF9F}" destId="{A5E5E286-49F6-496D-98DB-556443E997F7}" srcOrd="10" destOrd="0" presId="urn:microsoft.com/office/officeart/2005/8/layout/cycle8"/>
    <dgm:cxn modelId="{B0A02F41-AC99-42E6-8B63-D6432E27B79F}" type="presParOf" srcId="{4AED3860-986E-4D0B-8F0F-DBE26BBEAF9F}" destId="{22D28DD9-79DC-4099-A35B-C0711A98CFC4}" srcOrd="11" destOrd="0" presId="urn:microsoft.com/office/officeart/2005/8/layout/cycle8"/>
    <dgm:cxn modelId="{E0CDA053-5503-429D-B0C1-A61DD38929BF}" type="presParOf" srcId="{4AED3860-986E-4D0B-8F0F-DBE26BBEAF9F}" destId="{F94C2285-5A17-441A-B4F8-D87BE4C7719B}" srcOrd="12" destOrd="0" presId="urn:microsoft.com/office/officeart/2005/8/layout/cycle8"/>
    <dgm:cxn modelId="{560C758A-1648-451D-9F35-59E44738B949}" type="presParOf" srcId="{4AED3860-986E-4D0B-8F0F-DBE26BBEAF9F}" destId="{BFFB630A-31E1-4BFB-B68D-852610A67FFD}" srcOrd="13" destOrd="0" presId="urn:microsoft.com/office/officeart/2005/8/layout/cycle8"/>
    <dgm:cxn modelId="{93F686D4-B542-43BD-B345-7269F8966828}" type="presParOf" srcId="{4AED3860-986E-4D0B-8F0F-DBE26BBEAF9F}" destId="{459E72F6-B35A-4737-B56D-8117BEAEC65F}" srcOrd="14" destOrd="0" presId="urn:microsoft.com/office/officeart/2005/8/layout/cycle8"/>
    <dgm:cxn modelId="{6836B40B-4266-4B51-83E5-E94BB83F31D1}" type="presParOf" srcId="{4AED3860-986E-4D0B-8F0F-DBE26BBEAF9F}" destId="{6A30C5AC-D416-4337-BCB4-41673188CA71}" srcOrd="15" destOrd="0" presId="urn:microsoft.com/office/officeart/2005/8/layout/cycle8"/>
    <dgm:cxn modelId="{B0EEAE98-8C89-475A-9BB1-5AC3E9B4AF74}" type="presParOf" srcId="{4AED3860-986E-4D0B-8F0F-DBE26BBEAF9F}" destId="{C929B773-39F9-446B-A834-AF8066D96E4E}" srcOrd="16" destOrd="0" presId="urn:microsoft.com/office/officeart/2005/8/layout/cycle8"/>
    <dgm:cxn modelId="{750F833B-6518-48FA-B9D3-FC23815B99F1}" type="presParOf" srcId="{4AED3860-986E-4D0B-8F0F-DBE26BBEAF9F}" destId="{37775C18-FAB3-40F3-8CBC-E1FA1858CCD6}" srcOrd="17" destOrd="0" presId="urn:microsoft.com/office/officeart/2005/8/layout/cycle8"/>
    <dgm:cxn modelId="{EC794ACD-635F-44D2-B44D-A672B5293AE9}" type="presParOf" srcId="{4AED3860-986E-4D0B-8F0F-DBE26BBEAF9F}" destId="{EB341994-B892-40D9-B5B7-C25E352248B2}" srcOrd="18" destOrd="0" presId="urn:microsoft.com/office/officeart/2005/8/layout/cycle8"/>
    <dgm:cxn modelId="{82B8DA7E-9042-49FC-B138-423F5537CF40}" type="presParOf" srcId="{4AED3860-986E-4D0B-8F0F-DBE26BBEAF9F}" destId="{5D24FE5A-169F-4A55-91D5-AE694814E2C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29E2A0-B26E-45E1-BEEC-E037F2EF9AD3}" type="doc">
      <dgm:prSet loTypeId="urn:microsoft.com/office/officeart/2005/8/layout/cycle8" loCatId="cycle" qsTypeId="urn:microsoft.com/office/officeart/2005/8/quickstyle/3d4" qsCatId="3D" csTypeId="urn:microsoft.com/office/officeart/2005/8/colors/colorful4" csCatId="colorful" phldr="1"/>
      <dgm:spPr/>
    </dgm:pt>
    <dgm:pt modelId="{D26FD55B-31D9-4526-BDB2-4978BCA42E1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220E8FE4-2E82-48E0-AAA1-65080D0E2077}" type="parTrans" cxnId="{C24C2C1C-7609-4065-B167-B8A8A96A3AE0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C8CBCC9C-E894-4D1B-8175-F9921B90D4A3}" type="sibTrans" cxnId="{C24C2C1C-7609-4065-B167-B8A8A96A3AE0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16675D5C-8DE9-47C2-85A4-0ECE51D0E8E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D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7D4A5741-A5E8-4196-9850-EC5824E3B8F8}" type="parTrans" cxnId="{7CCF0AB7-EE4C-433A-BC10-D48F722FBDDA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160F74FD-CEFD-47BF-BC15-B4A5C576B87A}" type="sibTrans" cxnId="{7CCF0AB7-EE4C-433A-BC10-D48F722FBDDA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5832CF61-8156-4C9A-8895-F6A25263F29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88F59091-2283-4F5B-93EC-AD12550571F8}" type="parTrans" cxnId="{2130B114-D1FF-4CB7-B155-A175267823C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BB93AB33-9D5A-4265-B4AC-1ABF50C530BE}" type="sibTrans" cxnId="{2130B114-D1FF-4CB7-B155-A175267823C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2E8C9F57-4790-46FF-9968-BC920285565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A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EA14F5D6-3F6A-4FFE-B309-F85B033B67F3}" type="parTrans" cxnId="{B2A693D2-61A6-43BF-AC05-1F2D341AE20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5B16FFC9-2C21-41EA-9920-BDA9E291F9EE}" type="sibTrans" cxnId="{B2A693D2-61A6-43BF-AC05-1F2D341AE20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4AED3860-986E-4D0B-8F0F-DBE26BBEAF9F}" type="pres">
      <dgm:prSet presAssocID="{3329E2A0-B26E-45E1-BEEC-E037F2EF9AD3}" presName="compositeShape" presStyleCnt="0">
        <dgm:presLayoutVars>
          <dgm:chMax val="7"/>
          <dgm:dir/>
          <dgm:resizeHandles val="exact"/>
        </dgm:presLayoutVars>
      </dgm:prSet>
      <dgm:spPr/>
    </dgm:pt>
    <dgm:pt modelId="{D4051FD9-4ED2-4A3E-B140-9CC8953B2C37}" type="pres">
      <dgm:prSet presAssocID="{3329E2A0-B26E-45E1-BEEC-E037F2EF9AD3}" presName="wedge1" presStyleLbl="node1" presStyleIdx="0" presStyleCnt="4"/>
      <dgm:spPr/>
      <dgm:t>
        <a:bodyPr/>
        <a:lstStyle/>
        <a:p>
          <a:endParaRPr lang="th-TH"/>
        </a:p>
      </dgm:t>
    </dgm:pt>
    <dgm:pt modelId="{7F8B1934-3229-46C1-AA7B-F05B384972B2}" type="pres">
      <dgm:prSet presAssocID="{3329E2A0-B26E-45E1-BEEC-E037F2EF9AD3}" presName="dummy1a" presStyleCnt="0"/>
      <dgm:spPr/>
    </dgm:pt>
    <dgm:pt modelId="{027F9C86-8C9A-42E9-84F7-666326A04578}" type="pres">
      <dgm:prSet presAssocID="{3329E2A0-B26E-45E1-BEEC-E037F2EF9AD3}" presName="dummy1b" presStyleCnt="0"/>
      <dgm:spPr/>
    </dgm:pt>
    <dgm:pt modelId="{6890A322-535F-4162-B5E0-E60A44AC8B6A}" type="pres">
      <dgm:prSet presAssocID="{3329E2A0-B26E-45E1-BEEC-E037F2EF9AD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58CBEED-CD33-4BCC-84C1-627C99E3CE6A}" type="pres">
      <dgm:prSet presAssocID="{3329E2A0-B26E-45E1-BEEC-E037F2EF9AD3}" presName="wedge2" presStyleLbl="node1" presStyleIdx="1" presStyleCnt="4"/>
      <dgm:spPr/>
      <dgm:t>
        <a:bodyPr/>
        <a:lstStyle/>
        <a:p>
          <a:endParaRPr lang="th-TH"/>
        </a:p>
      </dgm:t>
    </dgm:pt>
    <dgm:pt modelId="{CA635E55-5C1D-4B06-B492-C2C136834A7F}" type="pres">
      <dgm:prSet presAssocID="{3329E2A0-B26E-45E1-BEEC-E037F2EF9AD3}" presName="dummy2a" presStyleCnt="0"/>
      <dgm:spPr/>
    </dgm:pt>
    <dgm:pt modelId="{1E140628-CC80-4EFA-B4B3-0E4E5B58D99E}" type="pres">
      <dgm:prSet presAssocID="{3329E2A0-B26E-45E1-BEEC-E037F2EF9AD3}" presName="dummy2b" presStyleCnt="0"/>
      <dgm:spPr/>
    </dgm:pt>
    <dgm:pt modelId="{BD3AECA7-9357-4542-A251-66A2F0D105A6}" type="pres">
      <dgm:prSet presAssocID="{3329E2A0-B26E-45E1-BEEC-E037F2EF9AD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33354A-5357-4674-8C36-903B963FDA1B}" type="pres">
      <dgm:prSet presAssocID="{3329E2A0-B26E-45E1-BEEC-E037F2EF9AD3}" presName="wedge3" presStyleLbl="node1" presStyleIdx="2" presStyleCnt="4"/>
      <dgm:spPr/>
      <dgm:t>
        <a:bodyPr/>
        <a:lstStyle/>
        <a:p>
          <a:endParaRPr lang="th-TH"/>
        </a:p>
      </dgm:t>
    </dgm:pt>
    <dgm:pt modelId="{A45B04E0-7822-4972-97E1-4B7504CF7BA4}" type="pres">
      <dgm:prSet presAssocID="{3329E2A0-B26E-45E1-BEEC-E037F2EF9AD3}" presName="dummy3a" presStyleCnt="0"/>
      <dgm:spPr/>
    </dgm:pt>
    <dgm:pt modelId="{A5E5E286-49F6-496D-98DB-556443E997F7}" type="pres">
      <dgm:prSet presAssocID="{3329E2A0-B26E-45E1-BEEC-E037F2EF9AD3}" presName="dummy3b" presStyleCnt="0"/>
      <dgm:spPr/>
    </dgm:pt>
    <dgm:pt modelId="{22D28DD9-79DC-4099-A35B-C0711A98CFC4}" type="pres">
      <dgm:prSet presAssocID="{3329E2A0-B26E-45E1-BEEC-E037F2EF9AD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4C2285-5A17-441A-B4F8-D87BE4C7719B}" type="pres">
      <dgm:prSet presAssocID="{3329E2A0-B26E-45E1-BEEC-E037F2EF9AD3}" presName="wedge4" presStyleLbl="node1" presStyleIdx="3" presStyleCnt="4"/>
      <dgm:spPr/>
      <dgm:t>
        <a:bodyPr/>
        <a:lstStyle/>
        <a:p>
          <a:endParaRPr lang="th-TH"/>
        </a:p>
      </dgm:t>
    </dgm:pt>
    <dgm:pt modelId="{BFFB630A-31E1-4BFB-B68D-852610A67FFD}" type="pres">
      <dgm:prSet presAssocID="{3329E2A0-B26E-45E1-BEEC-E037F2EF9AD3}" presName="dummy4a" presStyleCnt="0"/>
      <dgm:spPr/>
    </dgm:pt>
    <dgm:pt modelId="{459E72F6-B35A-4737-B56D-8117BEAEC65F}" type="pres">
      <dgm:prSet presAssocID="{3329E2A0-B26E-45E1-BEEC-E037F2EF9AD3}" presName="dummy4b" presStyleCnt="0"/>
      <dgm:spPr/>
    </dgm:pt>
    <dgm:pt modelId="{6A30C5AC-D416-4337-BCB4-41673188CA71}" type="pres">
      <dgm:prSet presAssocID="{3329E2A0-B26E-45E1-BEEC-E037F2EF9AD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29B773-39F9-446B-A834-AF8066D96E4E}" type="pres">
      <dgm:prSet presAssocID="{C8CBCC9C-E894-4D1B-8175-F9921B90D4A3}" presName="arrowWedge1" presStyleLbl="fgSibTrans2D1" presStyleIdx="0" presStyleCnt="4"/>
      <dgm:spPr/>
    </dgm:pt>
    <dgm:pt modelId="{37775C18-FAB3-40F3-8CBC-E1FA1858CCD6}" type="pres">
      <dgm:prSet presAssocID="{160F74FD-CEFD-47BF-BC15-B4A5C576B87A}" presName="arrowWedge2" presStyleLbl="fgSibTrans2D1" presStyleIdx="1" presStyleCnt="4"/>
      <dgm:spPr/>
    </dgm:pt>
    <dgm:pt modelId="{EB341994-B892-40D9-B5B7-C25E352248B2}" type="pres">
      <dgm:prSet presAssocID="{BB93AB33-9D5A-4265-B4AC-1ABF50C530BE}" presName="arrowWedge3" presStyleLbl="fgSibTrans2D1" presStyleIdx="2" presStyleCnt="4"/>
      <dgm:spPr/>
    </dgm:pt>
    <dgm:pt modelId="{5D24FE5A-169F-4A55-91D5-AE694814E2C4}" type="pres">
      <dgm:prSet presAssocID="{5B16FFC9-2C21-41EA-9920-BDA9E291F9EE}" presName="arrowWedge4" presStyleLbl="fgSibTrans2D1" presStyleIdx="3" presStyleCnt="4"/>
      <dgm:spPr/>
    </dgm:pt>
  </dgm:ptLst>
  <dgm:cxnLst>
    <dgm:cxn modelId="{4E343609-FA4D-4272-9D99-2786A5245A4D}" type="presOf" srcId="{16675D5C-8DE9-47C2-85A4-0ECE51D0E8EB}" destId="{358CBEED-CD33-4BCC-84C1-627C99E3CE6A}" srcOrd="0" destOrd="0" presId="urn:microsoft.com/office/officeart/2005/8/layout/cycle8"/>
    <dgm:cxn modelId="{99D20A96-491A-4336-A872-7EB033DFD8C6}" type="presOf" srcId="{D26FD55B-31D9-4526-BDB2-4978BCA42E16}" destId="{6890A322-535F-4162-B5E0-E60A44AC8B6A}" srcOrd="1" destOrd="0" presId="urn:microsoft.com/office/officeart/2005/8/layout/cycle8"/>
    <dgm:cxn modelId="{C697DC07-F53E-4F33-A5BB-98CC35641AA5}" type="presOf" srcId="{16675D5C-8DE9-47C2-85A4-0ECE51D0E8EB}" destId="{BD3AECA7-9357-4542-A251-66A2F0D105A6}" srcOrd="1" destOrd="0" presId="urn:microsoft.com/office/officeart/2005/8/layout/cycle8"/>
    <dgm:cxn modelId="{8C05CF68-13CB-4B86-BD4F-513F2164B5D0}" type="presOf" srcId="{D26FD55B-31D9-4526-BDB2-4978BCA42E16}" destId="{D4051FD9-4ED2-4A3E-B140-9CC8953B2C37}" srcOrd="0" destOrd="0" presId="urn:microsoft.com/office/officeart/2005/8/layout/cycle8"/>
    <dgm:cxn modelId="{A6638AEB-4531-45AE-8E64-CF0EB96A8FE8}" type="presOf" srcId="{2E8C9F57-4790-46FF-9968-BC9202855655}" destId="{6A30C5AC-D416-4337-BCB4-41673188CA71}" srcOrd="1" destOrd="0" presId="urn:microsoft.com/office/officeart/2005/8/layout/cycle8"/>
    <dgm:cxn modelId="{B2A693D2-61A6-43BF-AC05-1F2D341AE20C}" srcId="{3329E2A0-B26E-45E1-BEEC-E037F2EF9AD3}" destId="{2E8C9F57-4790-46FF-9968-BC9202855655}" srcOrd="3" destOrd="0" parTransId="{EA14F5D6-3F6A-4FFE-B309-F85B033B67F3}" sibTransId="{5B16FFC9-2C21-41EA-9920-BDA9E291F9EE}"/>
    <dgm:cxn modelId="{B1BF1DA7-CA1C-4EC7-A604-259B6EEB8E71}" type="presOf" srcId="{2E8C9F57-4790-46FF-9968-BC9202855655}" destId="{F94C2285-5A17-441A-B4F8-D87BE4C7719B}" srcOrd="0" destOrd="0" presId="urn:microsoft.com/office/officeart/2005/8/layout/cycle8"/>
    <dgm:cxn modelId="{2130B114-D1FF-4CB7-B155-A175267823CC}" srcId="{3329E2A0-B26E-45E1-BEEC-E037F2EF9AD3}" destId="{5832CF61-8156-4C9A-8895-F6A25263F29E}" srcOrd="2" destOrd="0" parTransId="{88F59091-2283-4F5B-93EC-AD12550571F8}" sibTransId="{BB93AB33-9D5A-4265-B4AC-1ABF50C530BE}"/>
    <dgm:cxn modelId="{C24C2C1C-7609-4065-B167-B8A8A96A3AE0}" srcId="{3329E2A0-B26E-45E1-BEEC-E037F2EF9AD3}" destId="{D26FD55B-31D9-4526-BDB2-4978BCA42E16}" srcOrd="0" destOrd="0" parTransId="{220E8FE4-2E82-48E0-AAA1-65080D0E2077}" sibTransId="{C8CBCC9C-E894-4D1B-8175-F9921B90D4A3}"/>
    <dgm:cxn modelId="{A610EF13-7119-4330-951F-B8D3FA51C012}" type="presOf" srcId="{5832CF61-8156-4C9A-8895-F6A25263F29E}" destId="{D433354A-5357-4674-8C36-903B963FDA1B}" srcOrd="0" destOrd="0" presId="urn:microsoft.com/office/officeart/2005/8/layout/cycle8"/>
    <dgm:cxn modelId="{27281743-312B-4515-9DA2-224FD68362D6}" type="presOf" srcId="{5832CF61-8156-4C9A-8895-F6A25263F29E}" destId="{22D28DD9-79DC-4099-A35B-C0711A98CFC4}" srcOrd="1" destOrd="0" presId="urn:microsoft.com/office/officeart/2005/8/layout/cycle8"/>
    <dgm:cxn modelId="{A65DB922-4905-4289-A6E6-D0476610EA46}" type="presOf" srcId="{3329E2A0-B26E-45E1-BEEC-E037F2EF9AD3}" destId="{4AED3860-986E-4D0B-8F0F-DBE26BBEAF9F}" srcOrd="0" destOrd="0" presId="urn:microsoft.com/office/officeart/2005/8/layout/cycle8"/>
    <dgm:cxn modelId="{7CCF0AB7-EE4C-433A-BC10-D48F722FBDDA}" srcId="{3329E2A0-B26E-45E1-BEEC-E037F2EF9AD3}" destId="{16675D5C-8DE9-47C2-85A4-0ECE51D0E8EB}" srcOrd="1" destOrd="0" parTransId="{7D4A5741-A5E8-4196-9850-EC5824E3B8F8}" sibTransId="{160F74FD-CEFD-47BF-BC15-B4A5C576B87A}"/>
    <dgm:cxn modelId="{58240057-5C3F-4874-AAE0-2560029B304E}" type="presParOf" srcId="{4AED3860-986E-4D0B-8F0F-DBE26BBEAF9F}" destId="{D4051FD9-4ED2-4A3E-B140-9CC8953B2C37}" srcOrd="0" destOrd="0" presId="urn:microsoft.com/office/officeart/2005/8/layout/cycle8"/>
    <dgm:cxn modelId="{6C349153-4833-48A6-8FD5-C8CF6D393FDA}" type="presParOf" srcId="{4AED3860-986E-4D0B-8F0F-DBE26BBEAF9F}" destId="{7F8B1934-3229-46C1-AA7B-F05B384972B2}" srcOrd="1" destOrd="0" presId="urn:microsoft.com/office/officeart/2005/8/layout/cycle8"/>
    <dgm:cxn modelId="{2D753CDA-74A5-455D-B02B-2860827C28C4}" type="presParOf" srcId="{4AED3860-986E-4D0B-8F0F-DBE26BBEAF9F}" destId="{027F9C86-8C9A-42E9-84F7-666326A04578}" srcOrd="2" destOrd="0" presId="urn:microsoft.com/office/officeart/2005/8/layout/cycle8"/>
    <dgm:cxn modelId="{32925E80-305F-4D81-BBF6-5A2425A45EE4}" type="presParOf" srcId="{4AED3860-986E-4D0B-8F0F-DBE26BBEAF9F}" destId="{6890A322-535F-4162-B5E0-E60A44AC8B6A}" srcOrd="3" destOrd="0" presId="urn:microsoft.com/office/officeart/2005/8/layout/cycle8"/>
    <dgm:cxn modelId="{E686873A-9668-45C0-9452-08CAAAA2F66C}" type="presParOf" srcId="{4AED3860-986E-4D0B-8F0F-DBE26BBEAF9F}" destId="{358CBEED-CD33-4BCC-84C1-627C99E3CE6A}" srcOrd="4" destOrd="0" presId="urn:microsoft.com/office/officeart/2005/8/layout/cycle8"/>
    <dgm:cxn modelId="{08EC52FA-C396-49A0-9595-F36AC2E86690}" type="presParOf" srcId="{4AED3860-986E-4D0B-8F0F-DBE26BBEAF9F}" destId="{CA635E55-5C1D-4B06-B492-C2C136834A7F}" srcOrd="5" destOrd="0" presId="urn:microsoft.com/office/officeart/2005/8/layout/cycle8"/>
    <dgm:cxn modelId="{5F6192B1-CCBE-4082-BEA8-9D5EA48462D4}" type="presParOf" srcId="{4AED3860-986E-4D0B-8F0F-DBE26BBEAF9F}" destId="{1E140628-CC80-4EFA-B4B3-0E4E5B58D99E}" srcOrd="6" destOrd="0" presId="urn:microsoft.com/office/officeart/2005/8/layout/cycle8"/>
    <dgm:cxn modelId="{D4BE2175-10F9-4886-8EE6-412AB39E651D}" type="presParOf" srcId="{4AED3860-986E-4D0B-8F0F-DBE26BBEAF9F}" destId="{BD3AECA7-9357-4542-A251-66A2F0D105A6}" srcOrd="7" destOrd="0" presId="urn:microsoft.com/office/officeart/2005/8/layout/cycle8"/>
    <dgm:cxn modelId="{65B47FDD-2781-40E3-911C-C8A7595509D9}" type="presParOf" srcId="{4AED3860-986E-4D0B-8F0F-DBE26BBEAF9F}" destId="{D433354A-5357-4674-8C36-903B963FDA1B}" srcOrd="8" destOrd="0" presId="urn:microsoft.com/office/officeart/2005/8/layout/cycle8"/>
    <dgm:cxn modelId="{009C572F-39E8-413D-8050-AFFC1DF3C80A}" type="presParOf" srcId="{4AED3860-986E-4D0B-8F0F-DBE26BBEAF9F}" destId="{A45B04E0-7822-4972-97E1-4B7504CF7BA4}" srcOrd="9" destOrd="0" presId="urn:microsoft.com/office/officeart/2005/8/layout/cycle8"/>
    <dgm:cxn modelId="{D0BDDB01-F7AE-4B64-BE94-CEE51BCBB301}" type="presParOf" srcId="{4AED3860-986E-4D0B-8F0F-DBE26BBEAF9F}" destId="{A5E5E286-49F6-496D-98DB-556443E997F7}" srcOrd="10" destOrd="0" presId="urn:microsoft.com/office/officeart/2005/8/layout/cycle8"/>
    <dgm:cxn modelId="{3DD8F13D-35F4-46EF-B678-3B172BD5FBC1}" type="presParOf" srcId="{4AED3860-986E-4D0B-8F0F-DBE26BBEAF9F}" destId="{22D28DD9-79DC-4099-A35B-C0711A98CFC4}" srcOrd="11" destOrd="0" presId="urn:microsoft.com/office/officeart/2005/8/layout/cycle8"/>
    <dgm:cxn modelId="{56A29789-317A-4313-B177-A82B8D118DB1}" type="presParOf" srcId="{4AED3860-986E-4D0B-8F0F-DBE26BBEAF9F}" destId="{F94C2285-5A17-441A-B4F8-D87BE4C7719B}" srcOrd="12" destOrd="0" presId="urn:microsoft.com/office/officeart/2005/8/layout/cycle8"/>
    <dgm:cxn modelId="{232E21E7-3FD5-4EE7-B1B8-5212160C0085}" type="presParOf" srcId="{4AED3860-986E-4D0B-8F0F-DBE26BBEAF9F}" destId="{BFFB630A-31E1-4BFB-B68D-852610A67FFD}" srcOrd="13" destOrd="0" presId="urn:microsoft.com/office/officeart/2005/8/layout/cycle8"/>
    <dgm:cxn modelId="{C851B3D2-D451-4665-BA0F-84B498DB0396}" type="presParOf" srcId="{4AED3860-986E-4D0B-8F0F-DBE26BBEAF9F}" destId="{459E72F6-B35A-4737-B56D-8117BEAEC65F}" srcOrd="14" destOrd="0" presId="urn:microsoft.com/office/officeart/2005/8/layout/cycle8"/>
    <dgm:cxn modelId="{7274243E-B46E-4B59-980D-15116962449F}" type="presParOf" srcId="{4AED3860-986E-4D0B-8F0F-DBE26BBEAF9F}" destId="{6A30C5AC-D416-4337-BCB4-41673188CA71}" srcOrd="15" destOrd="0" presId="urn:microsoft.com/office/officeart/2005/8/layout/cycle8"/>
    <dgm:cxn modelId="{DDA83D62-BAB6-4C8C-BCE8-83565DA25B62}" type="presParOf" srcId="{4AED3860-986E-4D0B-8F0F-DBE26BBEAF9F}" destId="{C929B773-39F9-446B-A834-AF8066D96E4E}" srcOrd="16" destOrd="0" presId="urn:microsoft.com/office/officeart/2005/8/layout/cycle8"/>
    <dgm:cxn modelId="{2EB432A8-0BA2-4C6C-BA32-4361CC128224}" type="presParOf" srcId="{4AED3860-986E-4D0B-8F0F-DBE26BBEAF9F}" destId="{37775C18-FAB3-40F3-8CBC-E1FA1858CCD6}" srcOrd="17" destOrd="0" presId="urn:microsoft.com/office/officeart/2005/8/layout/cycle8"/>
    <dgm:cxn modelId="{5862E8DE-7C1B-4248-8AC2-17F3A6C9E929}" type="presParOf" srcId="{4AED3860-986E-4D0B-8F0F-DBE26BBEAF9F}" destId="{EB341994-B892-40D9-B5B7-C25E352248B2}" srcOrd="18" destOrd="0" presId="urn:microsoft.com/office/officeart/2005/8/layout/cycle8"/>
    <dgm:cxn modelId="{6C1D51E0-F88F-46A1-91F6-638CA37CF6E5}" type="presParOf" srcId="{4AED3860-986E-4D0B-8F0F-DBE26BBEAF9F}" destId="{5D24FE5A-169F-4A55-91D5-AE694814E2C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29E2A0-B26E-45E1-BEEC-E037F2EF9AD3}" type="doc">
      <dgm:prSet loTypeId="urn:microsoft.com/office/officeart/2005/8/layout/cycle8" loCatId="cycle" qsTypeId="urn:microsoft.com/office/officeart/2005/8/quickstyle/3d4" qsCatId="3D" csTypeId="urn:microsoft.com/office/officeart/2005/8/colors/colorful4" csCatId="colorful" phldr="1"/>
      <dgm:spPr/>
    </dgm:pt>
    <dgm:pt modelId="{D26FD55B-31D9-4526-BDB2-4978BCA42E1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220E8FE4-2E82-48E0-AAA1-65080D0E2077}" type="parTrans" cxnId="{C24C2C1C-7609-4065-B167-B8A8A96A3AE0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C8CBCC9C-E894-4D1B-8175-F9921B90D4A3}" type="sibTrans" cxnId="{C24C2C1C-7609-4065-B167-B8A8A96A3AE0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16675D5C-8DE9-47C2-85A4-0ECE51D0E8E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D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7D4A5741-A5E8-4196-9850-EC5824E3B8F8}" type="parTrans" cxnId="{7CCF0AB7-EE4C-433A-BC10-D48F722FBDDA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160F74FD-CEFD-47BF-BC15-B4A5C576B87A}" type="sibTrans" cxnId="{7CCF0AB7-EE4C-433A-BC10-D48F722FBDDA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5832CF61-8156-4C9A-8895-F6A25263F29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88F59091-2283-4F5B-93EC-AD12550571F8}" type="parTrans" cxnId="{2130B114-D1FF-4CB7-B155-A175267823C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BB93AB33-9D5A-4265-B4AC-1ABF50C530BE}" type="sibTrans" cxnId="{2130B114-D1FF-4CB7-B155-A175267823C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2E8C9F57-4790-46FF-9968-BC920285565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A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EA14F5D6-3F6A-4FFE-B309-F85B033B67F3}" type="parTrans" cxnId="{B2A693D2-61A6-43BF-AC05-1F2D341AE20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5B16FFC9-2C21-41EA-9920-BDA9E291F9EE}" type="sibTrans" cxnId="{B2A693D2-61A6-43BF-AC05-1F2D341AE20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4AED3860-986E-4D0B-8F0F-DBE26BBEAF9F}" type="pres">
      <dgm:prSet presAssocID="{3329E2A0-B26E-45E1-BEEC-E037F2EF9AD3}" presName="compositeShape" presStyleCnt="0">
        <dgm:presLayoutVars>
          <dgm:chMax val="7"/>
          <dgm:dir/>
          <dgm:resizeHandles val="exact"/>
        </dgm:presLayoutVars>
      </dgm:prSet>
      <dgm:spPr/>
    </dgm:pt>
    <dgm:pt modelId="{D4051FD9-4ED2-4A3E-B140-9CC8953B2C37}" type="pres">
      <dgm:prSet presAssocID="{3329E2A0-B26E-45E1-BEEC-E037F2EF9AD3}" presName="wedge1" presStyleLbl="node1" presStyleIdx="0" presStyleCnt="4"/>
      <dgm:spPr/>
      <dgm:t>
        <a:bodyPr/>
        <a:lstStyle/>
        <a:p>
          <a:endParaRPr lang="th-TH"/>
        </a:p>
      </dgm:t>
    </dgm:pt>
    <dgm:pt modelId="{7F8B1934-3229-46C1-AA7B-F05B384972B2}" type="pres">
      <dgm:prSet presAssocID="{3329E2A0-B26E-45E1-BEEC-E037F2EF9AD3}" presName="dummy1a" presStyleCnt="0"/>
      <dgm:spPr/>
    </dgm:pt>
    <dgm:pt modelId="{027F9C86-8C9A-42E9-84F7-666326A04578}" type="pres">
      <dgm:prSet presAssocID="{3329E2A0-B26E-45E1-BEEC-E037F2EF9AD3}" presName="dummy1b" presStyleCnt="0"/>
      <dgm:spPr/>
    </dgm:pt>
    <dgm:pt modelId="{6890A322-535F-4162-B5E0-E60A44AC8B6A}" type="pres">
      <dgm:prSet presAssocID="{3329E2A0-B26E-45E1-BEEC-E037F2EF9AD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58CBEED-CD33-4BCC-84C1-627C99E3CE6A}" type="pres">
      <dgm:prSet presAssocID="{3329E2A0-B26E-45E1-BEEC-E037F2EF9AD3}" presName="wedge2" presStyleLbl="node1" presStyleIdx="1" presStyleCnt="4"/>
      <dgm:spPr/>
      <dgm:t>
        <a:bodyPr/>
        <a:lstStyle/>
        <a:p>
          <a:endParaRPr lang="th-TH"/>
        </a:p>
      </dgm:t>
    </dgm:pt>
    <dgm:pt modelId="{CA635E55-5C1D-4B06-B492-C2C136834A7F}" type="pres">
      <dgm:prSet presAssocID="{3329E2A0-B26E-45E1-BEEC-E037F2EF9AD3}" presName="dummy2a" presStyleCnt="0"/>
      <dgm:spPr/>
    </dgm:pt>
    <dgm:pt modelId="{1E140628-CC80-4EFA-B4B3-0E4E5B58D99E}" type="pres">
      <dgm:prSet presAssocID="{3329E2A0-B26E-45E1-BEEC-E037F2EF9AD3}" presName="dummy2b" presStyleCnt="0"/>
      <dgm:spPr/>
    </dgm:pt>
    <dgm:pt modelId="{BD3AECA7-9357-4542-A251-66A2F0D105A6}" type="pres">
      <dgm:prSet presAssocID="{3329E2A0-B26E-45E1-BEEC-E037F2EF9AD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33354A-5357-4674-8C36-903B963FDA1B}" type="pres">
      <dgm:prSet presAssocID="{3329E2A0-B26E-45E1-BEEC-E037F2EF9AD3}" presName="wedge3" presStyleLbl="node1" presStyleIdx="2" presStyleCnt="4"/>
      <dgm:spPr/>
      <dgm:t>
        <a:bodyPr/>
        <a:lstStyle/>
        <a:p>
          <a:endParaRPr lang="th-TH"/>
        </a:p>
      </dgm:t>
    </dgm:pt>
    <dgm:pt modelId="{A45B04E0-7822-4972-97E1-4B7504CF7BA4}" type="pres">
      <dgm:prSet presAssocID="{3329E2A0-B26E-45E1-BEEC-E037F2EF9AD3}" presName="dummy3a" presStyleCnt="0"/>
      <dgm:spPr/>
    </dgm:pt>
    <dgm:pt modelId="{A5E5E286-49F6-496D-98DB-556443E997F7}" type="pres">
      <dgm:prSet presAssocID="{3329E2A0-B26E-45E1-BEEC-E037F2EF9AD3}" presName="dummy3b" presStyleCnt="0"/>
      <dgm:spPr/>
    </dgm:pt>
    <dgm:pt modelId="{22D28DD9-79DC-4099-A35B-C0711A98CFC4}" type="pres">
      <dgm:prSet presAssocID="{3329E2A0-B26E-45E1-BEEC-E037F2EF9AD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4C2285-5A17-441A-B4F8-D87BE4C7719B}" type="pres">
      <dgm:prSet presAssocID="{3329E2A0-B26E-45E1-BEEC-E037F2EF9AD3}" presName="wedge4" presStyleLbl="node1" presStyleIdx="3" presStyleCnt="4"/>
      <dgm:spPr/>
      <dgm:t>
        <a:bodyPr/>
        <a:lstStyle/>
        <a:p>
          <a:endParaRPr lang="th-TH"/>
        </a:p>
      </dgm:t>
    </dgm:pt>
    <dgm:pt modelId="{BFFB630A-31E1-4BFB-B68D-852610A67FFD}" type="pres">
      <dgm:prSet presAssocID="{3329E2A0-B26E-45E1-BEEC-E037F2EF9AD3}" presName="dummy4a" presStyleCnt="0"/>
      <dgm:spPr/>
    </dgm:pt>
    <dgm:pt modelId="{459E72F6-B35A-4737-B56D-8117BEAEC65F}" type="pres">
      <dgm:prSet presAssocID="{3329E2A0-B26E-45E1-BEEC-E037F2EF9AD3}" presName="dummy4b" presStyleCnt="0"/>
      <dgm:spPr/>
    </dgm:pt>
    <dgm:pt modelId="{6A30C5AC-D416-4337-BCB4-41673188CA71}" type="pres">
      <dgm:prSet presAssocID="{3329E2A0-B26E-45E1-BEEC-E037F2EF9AD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29B773-39F9-446B-A834-AF8066D96E4E}" type="pres">
      <dgm:prSet presAssocID="{C8CBCC9C-E894-4D1B-8175-F9921B90D4A3}" presName="arrowWedge1" presStyleLbl="fgSibTrans2D1" presStyleIdx="0" presStyleCnt="4"/>
      <dgm:spPr/>
    </dgm:pt>
    <dgm:pt modelId="{37775C18-FAB3-40F3-8CBC-E1FA1858CCD6}" type="pres">
      <dgm:prSet presAssocID="{160F74FD-CEFD-47BF-BC15-B4A5C576B87A}" presName="arrowWedge2" presStyleLbl="fgSibTrans2D1" presStyleIdx="1" presStyleCnt="4"/>
      <dgm:spPr/>
    </dgm:pt>
    <dgm:pt modelId="{EB341994-B892-40D9-B5B7-C25E352248B2}" type="pres">
      <dgm:prSet presAssocID="{BB93AB33-9D5A-4265-B4AC-1ABF50C530BE}" presName="arrowWedge3" presStyleLbl="fgSibTrans2D1" presStyleIdx="2" presStyleCnt="4"/>
      <dgm:spPr/>
    </dgm:pt>
    <dgm:pt modelId="{5D24FE5A-169F-4A55-91D5-AE694814E2C4}" type="pres">
      <dgm:prSet presAssocID="{5B16FFC9-2C21-41EA-9920-BDA9E291F9EE}" presName="arrowWedge4" presStyleLbl="fgSibTrans2D1" presStyleIdx="3" presStyleCnt="4"/>
      <dgm:spPr/>
    </dgm:pt>
  </dgm:ptLst>
  <dgm:cxnLst>
    <dgm:cxn modelId="{D8776148-1F89-4459-812A-3CE64F148FD6}" type="presOf" srcId="{2E8C9F57-4790-46FF-9968-BC9202855655}" destId="{F94C2285-5A17-441A-B4F8-D87BE4C7719B}" srcOrd="0" destOrd="0" presId="urn:microsoft.com/office/officeart/2005/8/layout/cycle8"/>
    <dgm:cxn modelId="{E3ABAC10-E653-4139-A3BC-BEBCBC87BC19}" type="presOf" srcId="{3329E2A0-B26E-45E1-BEEC-E037F2EF9AD3}" destId="{4AED3860-986E-4D0B-8F0F-DBE26BBEAF9F}" srcOrd="0" destOrd="0" presId="urn:microsoft.com/office/officeart/2005/8/layout/cycle8"/>
    <dgm:cxn modelId="{16C3BA28-72D9-4F60-9A36-E4E613C6BD25}" type="presOf" srcId="{16675D5C-8DE9-47C2-85A4-0ECE51D0E8EB}" destId="{BD3AECA7-9357-4542-A251-66A2F0D105A6}" srcOrd="1" destOrd="0" presId="urn:microsoft.com/office/officeart/2005/8/layout/cycle8"/>
    <dgm:cxn modelId="{B2A693D2-61A6-43BF-AC05-1F2D341AE20C}" srcId="{3329E2A0-B26E-45E1-BEEC-E037F2EF9AD3}" destId="{2E8C9F57-4790-46FF-9968-BC9202855655}" srcOrd="3" destOrd="0" parTransId="{EA14F5D6-3F6A-4FFE-B309-F85B033B67F3}" sibTransId="{5B16FFC9-2C21-41EA-9920-BDA9E291F9EE}"/>
    <dgm:cxn modelId="{7593F2FA-8D6A-4476-9718-E3514BFC1725}" type="presOf" srcId="{D26FD55B-31D9-4526-BDB2-4978BCA42E16}" destId="{6890A322-535F-4162-B5E0-E60A44AC8B6A}" srcOrd="1" destOrd="0" presId="urn:microsoft.com/office/officeart/2005/8/layout/cycle8"/>
    <dgm:cxn modelId="{2130B114-D1FF-4CB7-B155-A175267823CC}" srcId="{3329E2A0-B26E-45E1-BEEC-E037F2EF9AD3}" destId="{5832CF61-8156-4C9A-8895-F6A25263F29E}" srcOrd="2" destOrd="0" parTransId="{88F59091-2283-4F5B-93EC-AD12550571F8}" sibTransId="{BB93AB33-9D5A-4265-B4AC-1ABF50C530BE}"/>
    <dgm:cxn modelId="{C24C2C1C-7609-4065-B167-B8A8A96A3AE0}" srcId="{3329E2A0-B26E-45E1-BEEC-E037F2EF9AD3}" destId="{D26FD55B-31D9-4526-BDB2-4978BCA42E16}" srcOrd="0" destOrd="0" parTransId="{220E8FE4-2E82-48E0-AAA1-65080D0E2077}" sibTransId="{C8CBCC9C-E894-4D1B-8175-F9921B90D4A3}"/>
    <dgm:cxn modelId="{86C8A7C9-A570-4054-BD86-5AD2BBF73D5F}" type="presOf" srcId="{D26FD55B-31D9-4526-BDB2-4978BCA42E16}" destId="{D4051FD9-4ED2-4A3E-B140-9CC8953B2C37}" srcOrd="0" destOrd="0" presId="urn:microsoft.com/office/officeart/2005/8/layout/cycle8"/>
    <dgm:cxn modelId="{4C480714-5874-4BC7-958E-71961BE59321}" type="presOf" srcId="{16675D5C-8DE9-47C2-85A4-0ECE51D0E8EB}" destId="{358CBEED-CD33-4BCC-84C1-627C99E3CE6A}" srcOrd="0" destOrd="0" presId="urn:microsoft.com/office/officeart/2005/8/layout/cycle8"/>
    <dgm:cxn modelId="{E16B653E-1DAD-43E5-90EB-743AE4B1E655}" type="presOf" srcId="{5832CF61-8156-4C9A-8895-F6A25263F29E}" destId="{22D28DD9-79DC-4099-A35B-C0711A98CFC4}" srcOrd="1" destOrd="0" presId="urn:microsoft.com/office/officeart/2005/8/layout/cycle8"/>
    <dgm:cxn modelId="{9E68C981-9362-4864-B335-FDC48F559A43}" type="presOf" srcId="{2E8C9F57-4790-46FF-9968-BC9202855655}" destId="{6A30C5AC-D416-4337-BCB4-41673188CA71}" srcOrd="1" destOrd="0" presId="urn:microsoft.com/office/officeart/2005/8/layout/cycle8"/>
    <dgm:cxn modelId="{73BFF931-03B8-46C1-8146-58BF1577FD4D}" type="presOf" srcId="{5832CF61-8156-4C9A-8895-F6A25263F29E}" destId="{D433354A-5357-4674-8C36-903B963FDA1B}" srcOrd="0" destOrd="0" presId="urn:microsoft.com/office/officeart/2005/8/layout/cycle8"/>
    <dgm:cxn modelId="{7CCF0AB7-EE4C-433A-BC10-D48F722FBDDA}" srcId="{3329E2A0-B26E-45E1-BEEC-E037F2EF9AD3}" destId="{16675D5C-8DE9-47C2-85A4-0ECE51D0E8EB}" srcOrd="1" destOrd="0" parTransId="{7D4A5741-A5E8-4196-9850-EC5824E3B8F8}" sibTransId="{160F74FD-CEFD-47BF-BC15-B4A5C576B87A}"/>
    <dgm:cxn modelId="{AF4218CF-2D1C-4BEC-A09A-206B346102BB}" type="presParOf" srcId="{4AED3860-986E-4D0B-8F0F-DBE26BBEAF9F}" destId="{D4051FD9-4ED2-4A3E-B140-9CC8953B2C37}" srcOrd="0" destOrd="0" presId="urn:microsoft.com/office/officeart/2005/8/layout/cycle8"/>
    <dgm:cxn modelId="{8441532F-736A-4FE2-9D24-5CC0A4590F6C}" type="presParOf" srcId="{4AED3860-986E-4D0B-8F0F-DBE26BBEAF9F}" destId="{7F8B1934-3229-46C1-AA7B-F05B384972B2}" srcOrd="1" destOrd="0" presId="urn:microsoft.com/office/officeart/2005/8/layout/cycle8"/>
    <dgm:cxn modelId="{C61C9950-CCAA-4A81-B2A3-4FE125351B3A}" type="presParOf" srcId="{4AED3860-986E-4D0B-8F0F-DBE26BBEAF9F}" destId="{027F9C86-8C9A-42E9-84F7-666326A04578}" srcOrd="2" destOrd="0" presId="urn:microsoft.com/office/officeart/2005/8/layout/cycle8"/>
    <dgm:cxn modelId="{496C958A-569A-40E8-BCD7-7748DA86560D}" type="presParOf" srcId="{4AED3860-986E-4D0B-8F0F-DBE26BBEAF9F}" destId="{6890A322-535F-4162-B5E0-E60A44AC8B6A}" srcOrd="3" destOrd="0" presId="urn:microsoft.com/office/officeart/2005/8/layout/cycle8"/>
    <dgm:cxn modelId="{639DE116-F396-4A4C-90F4-EA7618F673B6}" type="presParOf" srcId="{4AED3860-986E-4D0B-8F0F-DBE26BBEAF9F}" destId="{358CBEED-CD33-4BCC-84C1-627C99E3CE6A}" srcOrd="4" destOrd="0" presId="urn:microsoft.com/office/officeart/2005/8/layout/cycle8"/>
    <dgm:cxn modelId="{A91DC7A6-1882-4345-A134-F5546A71DDF4}" type="presParOf" srcId="{4AED3860-986E-4D0B-8F0F-DBE26BBEAF9F}" destId="{CA635E55-5C1D-4B06-B492-C2C136834A7F}" srcOrd="5" destOrd="0" presId="urn:microsoft.com/office/officeart/2005/8/layout/cycle8"/>
    <dgm:cxn modelId="{20F99552-041F-43E5-B7C5-CF076183B820}" type="presParOf" srcId="{4AED3860-986E-4D0B-8F0F-DBE26BBEAF9F}" destId="{1E140628-CC80-4EFA-B4B3-0E4E5B58D99E}" srcOrd="6" destOrd="0" presId="urn:microsoft.com/office/officeart/2005/8/layout/cycle8"/>
    <dgm:cxn modelId="{F8750CBB-4B66-47BC-847F-6548D4C86771}" type="presParOf" srcId="{4AED3860-986E-4D0B-8F0F-DBE26BBEAF9F}" destId="{BD3AECA7-9357-4542-A251-66A2F0D105A6}" srcOrd="7" destOrd="0" presId="urn:microsoft.com/office/officeart/2005/8/layout/cycle8"/>
    <dgm:cxn modelId="{5F0815A2-2604-4480-B5FB-0AAD097D7043}" type="presParOf" srcId="{4AED3860-986E-4D0B-8F0F-DBE26BBEAF9F}" destId="{D433354A-5357-4674-8C36-903B963FDA1B}" srcOrd="8" destOrd="0" presId="urn:microsoft.com/office/officeart/2005/8/layout/cycle8"/>
    <dgm:cxn modelId="{2CD4515D-A991-4F76-A89E-5C594CA46D00}" type="presParOf" srcId="{4AED3860-986E-4D0B-8F0F-DBE26BBEAF9F}" destId="{A45B04E0-7822-4972-97E1-4B7504CF7BA4}" srcOrd="9" destOrd="0" presId="urn:microsoft.com/office/officeart/2005/8/layout/cycle8"/>
    <dgm:cxn modelId="{CAED3C8D-52CC-4DCC-B08B-85283F0B4CAC}" type="presParOf" srcId="{4AED3860-986E-4D0B-8F0F-DBE26BBEAF9F}" destId="{A5E5E286-49F6-496D-98DB-556443E997F7}" srcOrd="10" destOrd="0" presId="urn:microsoft.com/office/officeart/2005/8/layout/cycle8"/>
    <dgm:cxn modelId="{56A9EA41-F44F-4726-BE13-62C41F12100C}" type="presParOf" srcId="{4AED3860-986E-4D0B-8F0F-DBE26BBEAF9F}" destId="{22D28DD9-79DC-4099-A35B-C0711A98CFC4}" srcOrd="11" destOrd="0" presId="urn:microsoft.com/office/officeart/2005/8/layout/cycle8"/>
    <dgm:cxn modelId="{2F9A5F13-348D-4B3F-8B67-77A4779F7A9E}" type="presParOf" srcId="{4AED3860-986E-4D0B-8F0F-DBE26BBEAF9F}" destId="{F94C2285-5A17-441A-B4F8-D87BE4C7719B}" srcOrd="12" destOrd="0" presId="urn:microsoft.com/office/officeart/2005/8/layout/cycle8"/>
    <dgm:cxn modelId="{3178A4CB-FAD5-40E0-8C5C-3A8C8A61F1B3}" type="presParOf" srcId="{4AED3860-986E-4D0B-8F0F-DBE26BBEAF9F}" destId="{BFFB630A-31E1-4BFB-B68D-852610A67FFD}" srcOrd="13" destOrd="0" presId="urn:microsoft.com/office/officeart/2005/8/layout/cycle8"/>
    <dgm:cxn modelId="{5AF5A2C1-AC04-46EE-A339-CE4F25410431}" type="presParOf" srcId="{4AED3860-986E-4D0B-8F0F-DBE26BBEAF9F}" destId="{459E72F6-B35A-4737-B56D-8117BEAEC65F}" srcOrd="14" destOrd="0" presId="urn:microsoft.com/office/officeart/2005/8/layout/cycle8"/>
    <dgm:cxn modelId="{8F90FC41-B9B1-4EAB-AAD5-75BD12B5F1AD}" type="presParOf" srcId="{4AED3860-986E-4D0B-8F0F-DBE26BBEAF9F}" destId="{6A30C5AC-D416-4337-BCB4-41673188CA71}" srcOrd="15" destOrd="0" presId="urn:microsoft.com/office/officeart/2005/8/layout/cycle8"/>
    <dgm:cxn modelId="{A63FD876-640D-4B96-8A05-921F90C570A0}" type="presParOf" srcId="{4AED3860-986E-4D0B-8F0F-DBE26BBEAF9F}" destId="{C929B773-39F9-446B-A834-AF8066D96E4E}" srcOrd="16" destOrd="0" presId="urn:microsoft.com/office/officeart/2005/8/layout/cycle8"/>
    <dgm:cxn modelId="{489BE524-54C2-4057-BC8C-D71A20B767EC}" type="presParOf" srcId="{4AED3860-986E-4D0B-8F0F-DBE26BBEAF9F}" destId="{37775C18-FAB3-40F3-8CBC-E1FA1858CCD6}" srcOrd="17" destOrd="0" presId="urn:microsoft.com/office/officeart/2005/8/layout/cycle8"/>
    <dgm:cxn modelId="{FF2F55C2-0E2D-4840-B0DC-4B51E51996F4}" type="presParOf" srcId="{4AED3860-986E-4D0B-8F0F-DBE26BBEAF9F}" destId="{EB341994-B892-40D9-B5B7-C25E352248B2}" srcOrd="18" destOrd="0" presId="urn:microsoft.com/office/officeart/2005/8/layout/cycle8"/>
    <dgm:cxn modelId="{222D9E10-2652-4A27-A5A6-5E6C85E14B3D}" type="presParOf" srcId="{4AED3860-986E-4D0B-8F0F-DBE26BBEAF9F}" destId="{5D24FE5A-169F-4A55-91D5-AE694814E2C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29E2A0-B26E-45E1-BEEC-E037F2EF9AD3}" type="doc">
      <dgm:prSet loTypeId="urn:microsoft.com/office/officeart/2005/8/layout/cycle8" loCatId="cycle" qsTypeId="urn:microsoft.com/office/officeart/2005/8/quickstyle/3d4" qsCatId="3D" csTypeId="urn:microsoft.com/office/officeart/2005/8/colors/colorful4" csCatId="colorful" phldr="1"/>
      <dgm:spPr/>
    </dgm:pt>
    <dgm:pt modelId="{D26FD55B-31D9-4526-BDB2-4978BCA42E1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220E8FE4-2E82-48E0-AAA1-65080D0E2077}" type="parTrans" cxnId="{C24C2C1C-7609-4065-B167-B8A8A96A3AE0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C8CBCC9C-E894-4D1B-8175-F9921B90D4A3}" type="sibTrans" cxnId="{C24C2C1C-7609-4065-B167-B8A8A96A3AE0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16675D5C-8DE9-47C2-85A4-0ECE51D0E8E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D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7D4A5741-A5E8-4196-9850-EC5824E3B8F8}" type="parTrans" cxnId="{7CCF0AB7-EE4C-433A-BC10-D48F722FBDDA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160F74FD-CEFD-47BF-BC15-B4A5C576B87A}" type="sibTrans" cxnId="{7CCF0AB7-EE4C-433A-BC10-D48F722FBDDA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5832CF61-8156-4C9A-8895-F6A25263F29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88F59091-2283-4F5B-93EC-AD12550571F8}" type="parTrans" cxnId="{2130B114-D1FF-4CB7-B155-A175267823C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BB93AB33-9D5A-4265-B4AC-1ABF50C530BE}" type="sibTrans" cxnId="{2130B114-D1FF-4CB7-B155-A175267823C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2E8C9F57-4790-46FF-9968-BC920285565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A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EA14F5D6-3F6A-4FFE-B309-F85B033B67F3}" type="parTrans" cxnId="{B2A693D2-61A6-43BF-AC05-1F2D341AE20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5B16FFC9-2C21-41EA-9920-BDA9E291F9EE}" type="sibTrans" cxnId="{B2A693D2-61A6-43BF-AC05-1F2D341AE20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4AED3860-986E-4D0B-8F0F-DBE26BBEAF9F}" type="pres">
      <dgm:prSet presAssocID="{3329E2A0-B26E-45E1-BEEC-E037F2EF9AD3}" presName="compositeShape" presStyleCnt="0">
        <dgm:presLayoutVars>
          <dgm:chMax val="7"/>
          <dgm:dir/>
          <dgm:resizeHandles val="exact"/>
        </dgm:presLayoutVars>
      </dgm:prSet>
      <dgm:spPr/>
    </dgm:pt>
    <dgm:pt modelId="{D4051FD9-4ED2-4A3E-B140-9CC8953B2C37}" type="pres">
      <dgm:prSet presAssocID="{3329E2A0-B26E-45E1-BEEC-E037F2EF9AD3}" presName="wedge1" presStyleLbl="node1" presStyleIdx="0" presStyleCnt="4"/>
      <dgm:spPr/>
      <dgm:t>
        <a:bodyPr/>
        <a:lstStyle/>
        <a:p>
          <a:endParaRPr lang="th-TH"/>
        </a:p>
      </dgm:t>
    </dgm:pt>
    <dgm:pt modelId="{7F8B1934-3229-46C1-AA7B-F05B384972B2}" type="pres">
      <dgm:prSet presAssocID="{3329E2A0-B26E-45E1-BEEC-E037F2EF9AD3}" presName="dummy1a" presStyleCnt="0"/>
      <dgm:spPr/>
    </dgm:pt>
    <dgm:pt modelId="{027F9C86-8C9A-42E9-84F7-666326A04578}" type="pres">
      <dgm:prSet presAssocID="{3329E2A0-B26E-45E1-BEEC-E037F2EF9AD3}" presName="dummy1b" presStyleCnt="0"/>
      <dgm:spPr/>
    </dgm:pt>
    <dgm:pt modelId="{6890A322-535F-4162-B5E0-E60A44AC8B6A}" type="pres">
      <dgm:prSet presAssocID="{3329E2A0-B26E-45E1-BEEC-E037F2EF9AD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58CBEED-CD33-4BCC-84C1-627C99E3CE6A}" type="pres">
      <dgm:prSet presAssocID="{3329E2A0-B26E-45E1-BEEC-E037F2EF9AD3}" presName="wedge2" presStyleLbl="node1" presStyleIdx="1" presStyleCnt="4"/>
      <dgm:spPr/>
      <dgm:t>
        <a:bodyPr/>
        <a:lstStyle/>
        <a:p>
          <a:endParaRPr lang="th-TH"/>
        </a:p>
      </dgm:t>
    </dgm:pt>
    <dgm:pt modelId="{CA635E55-5C1D-4B06-B492-C2C136834A7F}" type="pres">
      <dgm:prSet presAssocID="{3329E2A0-B26E-45E1-BEEC-E037F2EF9AD3}" presName="dummy2a" presStyleCnt="0"/>
      <dgm:spPr/>
    </dgm:pt>
    <dgm:pt modelId="{1E140628-CC80-4EFA-B4B3-0E4E5B58D99E}" type="pres">
      <dgm:prSet presAssocID="{3329E2A0-B26E-45E1-BEEC-E037F2EF9AD3}" presName="dummy2b" presStyleCnt="0"/>
      <dgm:spPr/>
    </dgm:pt>
    <dgm:pt modelId="{BD3AECA7-9357-4542-A251-66A2F0D105A6}" type="pres">
      <dgm:prSet presAssocID="{3329E2A0-B26E-45E1-BEEC-E037F2EF9AD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33354A-5357-4674-8C36-903B963FDA1B}" type="pres">
      <dgm:prSet presAssocID="{3329E2A0-B26E-45E1-BEEC-E037F2EF9AD3}" presName="wedge3" presStyleLbl="node1" presStyleIdx="2" presStyleCnt="4"/>
      <dgm:spPr/>
      <dgm:t>
        <a:bodyPr/>
        <a:lstStyle/>
        <a:p>
          <a:endParaRPr lang="th-TH"/>
        </a:p>
      </dgm:t>
    </dgm:pt>
    <dgm:pt modelId="{A45B04E0-7822-4972-97E1-4B7504CF7BA4}" type="pres">
      <dgm:prSet presAssocID="{3329E2A0-B26E-45E1-BEEC-E037F2EF9AD3}" presName="dummy3a" presStyleCnt="0"/>
      <dgm:spPr/>
    </dgm:pt>
    <dgm:pt modelId="{A5E5E286-49F6-496D-98DB-556443E997F7}" type="pres">
      <dgm:prSet presAssocID="{3329E2A0-B26E-45E1-BEEC-E037F2EF9AD3}" presName="dummy3b" presStyleCnt="0"/>
      <dgm:spPr/>
    </dgm:pt>
    <dgm:pt modelId="{22D28DD9-79DC-4099-A35B-C0711A98CFC4}" type="pres">
      <dgm:prSet presAssocID="{3329E2A0-B26E-45E1-BEEC-E037F2EF9AD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4C2285-5A17-441A-B4F8-D87BE4C7719B}" type="pres">
      <dgm:prSet presAssocID="{3329E2A0-B26E-45E1-BEEC-E037F2EF9AD3}" presName="wedge4" presStyleLbl="node1" presStyleIdx="3" presStyleCnt="4"/>
      <dgm:spPr/>
      <dgm:t>
        <a:bodyPr/>
        <a:lstStyle/>
        <a:p>
          <a:endParaRPr lang="th-TH"/>
        </a:p>
      </dgm:t>
    </dgm:pt>
    <dgm:pt modelId="{BFFB630A-31E1-4BFB-B68D-852610A67FFD}" type="pres">
      <dgm:prSet presAssocID="{3329E2A0-B26E-45E1-BEEC-E037F2EF9AD3}" presName="dummy4a" presStyleCnt="0"/>
      <dgm:spPr/>
    </dgm:pt>
    <dgm:pt modelId="{459E72F6-B35A-4737-B56D-8117BEAEC65F}" type="pres">
      <dgm:prSet presAssocID="{3329E2A0-B26E-45E1-BEEC-E037F2EF9AD3}" presName="dummy4b" presStyleCnt="0"/>
      <dgm:spPr/>
    </dgm:pt>
    <dgm:pt modelId="{6A30C5AC-D416-4337-BCB4-41673188CA71}" type="pres">
      <dgm:prSet presAssocID="{3329E2A0-B26E-45E1-BEEC-E037F2EF9AD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29B773-39F9-446B-A834-AF8066D96E4E}" type="pres">
      <dgm:prSet presAssocID="{C8CBCC9C-E894-4D1B-8175-F9921B90D4A3}" presName="arrowWedge1" presStyleLbl="fgSibTrans2D1" presStyleIdx="0" presStyleCnt="4"/>
      <dgm:spPr/>
    </dgm:pt>
    <dgm:pt modelId="{37775C18-FAB3-40F3-8CBC-E1FA1858CCD6}" type="pres">
      <dgm:prSet presAssocID="{160F74FD-CEFD-47BF-BC15-B4A5C576B87A}" presName="arrowWedge2" presStyleLbl="fgSibTrans2D1" presStyleIdx="1" presStyleCnt="4"/>
      <dgm:spPr/>
    </dgm:pt>
    <dgm:pt modelId="{EB341994-B892-40D9-B5B7-C25E352248B2}" type="pres">
      <dgm:prSet presAssocID="{BB93AB33-9D5A-4265-B4AC-1ABF50C530BE}" presName="arrowWedge3" presStyleLbl="fgSibTrans2D1" presStyleIdx="2" presStyleCnt="4"/>
      <dgm:spPr/>
    </dgm:pt>
    <dgm:pt modelId="{5D24FE5A-169F-4A55-91D5-AE694814E2C4}" type="pres">
      <dgm:prSet presAssocID="{5B16FFC9-2C21-41EA-9920-BDA9E291F9EE}" presName="arrowWedge4" presStyleLbl="fgSibTrans2D1" presStyleIdx="3" presStyleCnt="4"/>
      <dgm:spPr/>
    </dgm:pt>
  </dgm:ptLst>
  <dgm:cxnLst>
    <dgm:cxn modelId="{DC8F80E3-3AED-4891-8565-3BC4C7254607}" type="presOf" srcId="{16675D5C-8DE9-47C2-85A4-0ECE51D0E8EB}" destId="{358CBEED-CD33-4BCC-84C1-627C99E3CE6A}" srcOrd="0" destOrd="0" presId="urn:microsoft.com/office/officeart/2005/8/layout/cycle8"/>
    <dgm:cxn modelId="{90E9648F-C5CD-45B4-82B3-8E8AF23CFD5D}" type="presOf" srcId="{2E8C9F57-4790-46FF-9968-BC9202855655}" destId="{F94C2285-5A17-441A-B4F8-D87BE4C7719B}" srcOrd="0" destOrd="0" presId="urn:microsoft.com/office/officeart/2005/8/layout/cycle8"/>
    <dgm:cxn modelId="{C013A930-3FC9-48C6-B0C5-8D2A1D11CD44}" type="presOf" srcId="{3329E2A0-B26E-45E1-BEEC-E037F2EF9AD3}" destId="{4AED3860-986E-4D0B-8F0F-DBE26BBEAF9F}" srcOrd="0" destOrd="0" presId="urn:microsoft.com/office/officeart/2005/8/layout/cycle8"/>
    <dgm:cxn modelId="{B2A693D2-61A6-43BF-AC05-1F2D341AE20C}" srcId="{3329E2A0-B26E-45E1-BEEC-E037F2EF9AD3}" destId="{2E8C9F57-4790-46FF-9968-BC9202855655}" srcOrd="3" destOrd="0" parTransId="{EA14F5D6-3F6A-4FFE-B309-F85B033B67F3}" sibTransId="{5B16FFC9-2C21-41EA-9920-BDA9E291F9EE}"/>
    <dgm:cxn modelId="{9C1A587E-DE03-4B7B-A505-31A1B9729FC2}" type="presOf" srcId="{5832CF61-8156-4C9A-8895-F6A25263F29E}" destId="{22D28DD9-79DC-4099-A35B-C0711A98CFC4}" srcOrd="1" destOrd="0" presId="urn:microsoft.com/office/officeart/2005/8/layout/cycle8"/>
    <dgm:cxn modelId="{BE1BE29D-4ADD-4938-A4DA-56AB76779B02}" type="presOf" srcId="{5832CF61-8156-4C9A-8895-F6A25263F29E}" destId="{D433354A-5357-4674-8C36-903B963FDA1B}" srcOrd="0" destOrd="0" presId="urn:microsoft.com/office/officeart/2005/8/layout/cycle8"/>
    <dgm:cxn modelId="{A61E3B9B-8F3F-4A45-85D3-95C7B7945A00}" type="presOf" srcId="{2E8C9F57-4790-46FF-9968-BC9202855655}" destId="{6A30C5AC-D416-4337-BCB4-41673188CA71}" srcOrd="1" destOrd="0" presId="urn:microsoft.com/office/officeart/2005/8/layout/cycle8"/>
    <dgm:cxn modelId="{B06839A3-426B-487A-BE91-10054305E0CE}" type="presOf" srcId="{16675D5C-8DE9-47C2-85A4-0ECE51D0E8EB}" destId="{BD3AECA7-9357-4542-A251-66A2F0D105A6}" srcOrd="1" destOrd="0" presId="urn:microsoft.com/office/officeart/2005/8/layout/cycle8"/>
    <dgm:cxn modelId="{7CCF0AB7-EE4C-433A-BC10-D48F722FBDDA}" srcId="{3329E2A0-B26E-45E1-BEEC-E037F2EF9AD3}" destId="{16675D5C-8DE9-47C2-85A4-0ECE51D0E8EB}" srcOrd="1" destOrd="0" parTransId="{7D4A5741-A5E8-4196-9850-EC5824E3B8F8}" sibTransId="{160F74FD-CEFD-47BF-BC15-B4A5C576B87A}"/>
    <dgm:cxn modelId="{3F2550A9-AF36-446E-8322-DF0666D8232E}" type="presOf" srcId="{D26FD55B-31D9-4526-BDB2-4978BCA42E16}" destId="{6890A322-535F-4162-B5E0-E60A44AC8B6A}" srcOrd="1" destOrd="0" presId="urn:microsoft.com/office/officeart/2005/8/layout/cycle8"/>
    <dgm:cxn modelId="{2130B114-D1FF-4CB7-B155-A175267823CC}" srcId="{3329E2A0-B26E-45E1-BEEC-E037F2EF9AD3}" destId="{5832CF61-8156-4C9A-8895-F6A25263F29E}" srcOrd="2" destOrd="0" parTransId="{88F59091-2283-4F5B-93EC-AD12550571F8}" sibTransId="{BB93AB33-9D5A-4265-B4AC-1ABF50C530BE}"/>
    <dgm:cxn modelId="{C24C2C1C-7609-4065-B167-B8A8A96A3AE0}" srcId="{3329E2A0-B26E-45E1-BEEC-E037F2EF9AD3}" destId="{D26FD55B-31D9-4526-BDB2-4978BCA42E16}" srcOrd="0" destOrd="0" parTransId="{220E8FE4-2E82-48E0-AAA1-65080D0E2077}" sibTransId="{C8CBCC9C-E894-4D1B-8175-F9921B90D4A3}"/>
    <dgm:cxn modelId="{9511025E-B755-4305-AB40-2E1FAE22EFE7}" type="presOf" srcId="{D26FD55B-31D9-4526-BDB2-4978BCA42E16}" destId="{D4051FD9-4ED2-4A3E-B140-9CC8953B2C37}" srcOrd="0" destOrd="0" presId="urn:microsoft.com/office/officeart/2005/8/layout/cycle8"/>
    <dgm:cxn modelId="{BC2300E3-B691-4C28-AFD3-2105A14CDB54}" type="presParOf" srcId="{4AED3860-986E-4D0B-8F0F-DBE26BBEAF9F}" destId="{D4051FD9-4ED2-4A3E-B140-9CC8953B2C37}" srcOrd="0" destOrd="0" presId="urn:microsoft.com/office/officeart/2005/8/layout/cycle8"/>
    <dgm:cxn modelId="{46FA0E55-ADF6-40C5-BB3E-1BB36FFAC257}" type="presParOf" srcId="{4AED3860-986E-4D0B-8F0F-DBE26BBEAF9F}" destId="{7F8B1934-3229-46C1-AA7B-F05B384972B2}" srcOrd="1" destOrd="0" presId="urn:microsoft.com/office/officeart/2005/8/layout/cycle8"/>
    <dgm:cxn modelId="{338C6B87-E630-4A66-A3B9-26A4729BA248}" type="presParOf" srcId="{4AED3860-986E-4D0B-8F0F-DBE26BBEAF9F}" destId="{027F9C86-8C9A-42E9-84F7-666326A04578}" srcOrd="2" destOrd="0" presId="urn:microsoft.com/office/officeart/2005/8/layout/cycle8"/>
    <dgm:cxn modelId="{8EFC3C3A-ABB9-4171-8913-CB5854DD4DD3}" type="presParOf" srcId="{4AED3860-986E-4D0B-8F0F-DBE26BBEAF9F}" destId="{6890A322-535F-4162-B5E0-E60A44AC8B6A}" srcOrd="3" destOrd="0" presId="urn:microsoft.com/office/officeart/2005/8/layout/cycle8"/>
    <dgm:cxn modelId="{997E7F5A-05FE-4D23-8A34-29212F9D93EB}" type="presParOf" srcId="{4AED3860-986E-4D0B-8F0F-DBE26BBEAF9F}" destId="{358CBEED-CD33-4BCC-84C1-627C99E3CE6A}" srcOrd="4" destOrd="0" presId="urn:microsoft.com/office/officeart/2005/8/layout/cycle8"/>
    <dgm:cxn modelId="{EB6E36ED-8FDF-437C-952F-09889F5A5442}" type="presParOf" srcId="{4AED3860-986E-4D0B-8F0F-DBE26BBEAF9F}" destId="{CA635E55-5C1D-4B06-B492-C2C136834A7F}" srcOrd="5" destOrd="0" presId="urn:microsoft.com/office/officeart/2005/8/layout/cycle8"/>
    <dgm:cxn modelId="{D75AC134-783F-4985-AF39-C6986F7BD384}" type="presParOf" srcId="{4AED3860-986E-4D0B-8F0F-DBE26BBEAF9F}" destId="{1E140628-CC80-4EFA-B4B3-0E4E5B58D99E}" srcOrd="6" destOrd="0" presId="urn:microsoft.com/office/officeart/2005/8/layout/cycle8"/>
    <dgm:cxn modelId="{274DB026-8ED4-4679-9FB2-09330E3E0A59}" type="presParOf" srcId="{4AED3860-986E-4D0B-8F0F-DBE26BBEAF9F}" destId="{BD3AECA7-9357-4542-A251-66A2F0D105A6}" srcOrd="7" destOrd="0" presId="urn:microsoft.com/office/officeart/2005/8/layout/cycle8"/>
    <dgm:cxn modelId="{74C6CB6A-6765-49AC-839C-18D3B93B561C}" type="presParOf" srcId="{4AED3860-986E-4D0B-8F0F-DBE26BBEAF9F}" destId="{D433354A-5357-4674-8C36-903B963FDA1B}" srcOrd="8" destOrd="0" presId="urn:microsoft.com/office/officeart/2005/8/layout/cycle8"/>
    <dgm:cxn modelId="{ADF91853-73BF-4B61-A965-6AB3BDA94E6C}" type="presParOf" srcId="{4AED3860-986E-4D0B-8F0F-DBE26BBEAF9F}" destId="{A45B04E0-7822-4972-97E1-4B7504CF7BA4}" srcOrd="9" destOrd="0" presId="urn:microsoft.com/office/officeart/2005/8/layout/cycle8"/>
    <dgm:cxn modelId="{B0371CD8-F1B5-4CDD-97F3-1DAE5C00844B}" type="presParOf" srcId="{4AED3860-986E-4D0B-8F0F-DBE26BBEAF9F}" destId="{A5E5E286-49F6-496D-98DB-556443E997F7}" srcOrd="10" destOrd="0" presId="urn:microsoft.com/office/officeart/2005/8/layout/cycle8"/>
    <dgm:cxn modelId="{62D72973-5F2D-4843-A6CA-6044A4B1426D}" type="presParOf" srcId="{4AED3860-986E-4D0B-8F0F-DBE26BBEAF9F}" destId="{22D28DD9-79DC-4099-A35B-C0711A98CFC4}" srcOrd="11" destOrd="0" presId="urn:microsoft.com/office/officeart/2005/8/layout/cycle8"/>
    <dgm:cxn modelId="{27365DA2-9759-46B8-8969-5BD45B899F6F}" type="presParOf" srcId="{4AED3860-986E-4D0B-8F0F-DBE26BBEAF9F}" destId="{F94C2285-5A17-441A-B4F8-D87BE4C7719B}" srcOrd="12" destOrd="0" presId="urn:microsoft.com/office/officeart/2005/8/layout/cycle8"/>
    <dgm:cxn modelId="{3304A720-2E47-4340-8B8C-681A7B5C97B2}" type="presParOf" srcId="{4AED3860-986E-4D0B-8F0F-DBE26BBEAF9F}" destId="{BFFB630A-31E1-4BFB-B68D-852610A67FFD}" srcOrd="13" destOrd="0" presId="urn:microsoft.com/office/officeart/2005/8/layout/cycle8"/>
    <dgm:cxn modelId="{E2B0B0B4-CF89-4915-99B7-94F613BC2B13}" type="presParOf" srcId="{4AED3860-986E-4D0B-8F0F-DBE26BBEAF9F}" destId="{459E72F6-B35A-4737-B56D-8117BEAEC65F}" srcOrd="14" destOrd="0" presId="urn:microsoft.com/office/officeart/2005/8/layout/cycle8"/>
    <dgm:cxn modelId="{89C94780-172C-41B3-8ED9-F0D758CC9050}" type="presParOf" srcId="{4AED3860-986E-4D0B-8F0F-DBE26BBEAF9F}" destId="{6A30C5AC-D416-4337-BCB4-41673188CA71}" srcOrd="15" destOrd="0" presId="urn:microsoft.com/office/officeart/2005/8/layout/cycle8"/>
    <dgm:cxn modelId="{4F1F633B-6D60-4AA2-9127-6EF2C7F48149}" type="presParOf" srcId="{4AED3860-986E-4D0B-8F0F-DBE26BBEAF9F}" destId="{C929B773-39F9-446B-A834-AF8066D96E4E}" srcOrd="16" destOrd="0" presId="urn:microsoft.com/office/officeart/2005/8/layout/cycle8"/>
    <dgm:cxn modelId="{9437E301-667E-4922-BB43-B6BE1097A939}" type="presParOf" srcId="{4AED3860-986E-4D0B-8F0F-DBE26BBEAF9F}" destId="{37775C18-FAB3-40F3-8CBC-E1FA1858CCD6}" srcOrd="17" destOrd="0" presId="urn:microsoft.com/office/officeart/2005/8/layout/cycle8"/>
    <dgm:cxn modelId="{E63076BB-4F88-4279-B0B3-E9A3C8FAF88F}" type="presParOf" srcId="{4AED3860-986E-4D0B-8F0F-DBE26BBEAF9F}" destId="{EB341994-B892-40D9-B5B7-C25E352248B2}" srcOrd="18" destOrd="0" presId="urn:microsoft.com/office/officeart/2005/8/layout/cycle8"/>
    <dgm:cxn modelId="{BAA2044D-E1F8-4BF8-A3F8-B1298CA0E004}" type="presParOf" srcId="{4AED3860-986E-4D0B-8F0F-DBE26BBEAF9F}" destId="{5D24FE5A-169F-4A55-91D5-AE694814E2C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29E2A0-B26E-45E1-BEEC-E037F2EF9AD3}" type="doc">
      <dgm:prSet loTypeId="urn:microsoft.com/office/officeart/2005/8/layout/cycle8" loCatId="cycle" qsTypeId="urn:microsoft.com/office/officeart/2005/8/quickstyle/3d4" qsCatId="3D" csTypeId="urn:microsoft.com/office/officeart/2005/8/colors/colorful4" csCatId="colorful" phldr="1"/>
      <dgm:spPr/>
    </dgm:pt>
    <dgm:pt modelId="{D26FD55B-31D9-4526-BDB2-4978BCA42E16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220E8FE4-2E82-48E0-AAA1-65080D0E2077}" type="parTrans" cxnId="{C24C2C1C-7609-4065-B167-B8A8A96A3AE0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C8CBCC9C-E894-4D1B-8175-F9921B90D4A3}" type="sibTrans" cxnId="{C24C2C1C-7609-4065-B167-B8A8A96A3AE0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16675D5C-8DE9-47C2-85A4-0ECE51D0E8EB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D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7D4A5741-A5E8-4196-9850-EC5824E3B8F8}" type="parTrans" cxnId="{7CCF0AB7-EE4C-433A-BC10-D48F722FBDDA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160F74FD-CEFD-47BF-BC15-B4A5C576B87A}" type="sibTrans" cxnId="{7CCF0AB7-EE4C-433A-BC10-D48F722FBDDA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5832CF61-8156-4C9A-8895-F6A25263F29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88F59091-2283-4F5B-93EC-AD12550571F8}" type="parTrans" cxnId="{2130B114-D1FF-4CB7-B155-A175267823C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BB93AB33-9D5A-4265-B4AC-1ABF50C530BE}" type="sibTrans" cxnId="{2130B114-D1FF-4CB7-B155-A175267823C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2E8C9F57-4790-46FF-9968-BC9202855655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A</a:t>
          </a:r>
          <a:endParaRPr lang="th-TH" b="1" dirty="0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EA14F5D6-3F6A-4FFE-B309-F85B033B67F3}" type="parTrans" cxnId="{B2A693D2-61A6-43BF-AC05-1F2D341AE20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5B16FFC9-2C21-41EA-9920-BDA9E291F9EE}" type="sibTrans" cxnId="{B2A693D2-61A6-43BF-AC05-1F2D341AE20C}">
      <dgm:prSet/>
      <dgm:spPr/>
      <dgm:t>
        <a:bodyPr/>
        <a:lstStyle/>
        <a:p>
          <a:endParaRPr lang="th-TH" b="1">
            <a:solidFill>
              <a:schemeClr val="tx1"/>
            </a:solidFill>
            <a:latin typeface="Aharoni" panose="02010803020104030203" pitchFamily="2" charset="-79"/>
          </a:endParaRPr>
        </a:p>
      </dgm:t>
    </dgm:pt>
    <dgm:pt modelId="{4AED3860-986E-4D0B-8F0F-DBE26BBEAF9F}" type="pres">
      <dgm:prSet presAssocID="{3329E2A0-B26E-45E1-BEEC-E037F2EF9AD3}" presName="compositeShape" presStyleCnt="0">
        <dgm:presLayoutVars>
          <dgm:chMax val="7"/>
          <dgm:dir/>
          <dgm:resizeHandles val="exact"/>
        </dgm:presLayoutVars>
      </dgm:prSet>
      <dgm:spPr/>
    </dgm:pt>
    <dgm:pt modelId="{D4051FD9-4ED2-4A3E-B140-9CC8953B2C37}" type="pres">
      <dgm:prSet presAssocID="{3329E2A0-B26E-45E1-BEEC-E037F2EF9AD3}" presName="wedge1" presStyleLbl="node1" presStyleIdx="0" presStyleCnt="4"/>
      <dgm:spPr/>
      <dgm:t>
        <a:bodyPr/>
        <a:lstStyle/>
        <a:p>
          <a:endParaRPr lang="th-TH"/>
        </a:p>
      </dgm:t>
    </dgm:pt>
    <dgm:pt modelId="{7F8B1934-3229-46C1-AA7B-F05B384972B2}" type="pres">
      <dgm:prSet presAssocID="{3329E2A0-B26E-45E1-BEEC-E037F2EF9AD3}" presName="dummy1a" presStyleCnt="0"/>
      <dgm:spPr/>
    </dgm:pt>
    <dgm:pt modelId="{027F9C86-8C9A-42E9-84F7-666326A04578}" type="pres">
      <dgm:prSet presAssocID="{3329E2A0-B26E-45E1-BEEC-E037F2EF9AD3}" presName="dummy1b" presStyleCnt="0"/>
      <dgm:spPr/>
    </dgm:pt>
    <dgm:pt modelId="{6890A322-535F-4162-B5E0-E60A44AC8B6A}" type="pres">
      <dgm:prSet presAssocID="{3329E2A0-B26E-45E1-BEEC-E037F2EF9AD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58CBEED-CD33-4BCC-84C1-627C99E3CE6A}" type="pres">
      <dgm:prSet presAssocID="{3329E2A0-B26E-45E1-BEEC-E037F2EF9AD3}" presName="wedge2" presStyleLbl="node1" presStyleIdx="1" presStyleCnt="4"/>
      <dgm:spPr/>
      <dgm:t>
        <a:bodyPr/>
        <a:lstStyle/>
        <a:p>
          <a:endParaRPr lang="th-TH"/>
        </a:p>
      </dgm:t>
    </dgm:pt>
    <dgm:pt modelId="{CA635E55-5C1D-4B06-B492-C2C136834A7F}" type="pres">
      <dgm:prSet presAssocID="{3329E2A0-B26E-45E1-BEEC-E037F2EF9AD3}" presName="dummy2a" presStyleCnt="0"/>
      <dgm:spPr/>
    </dgm:pt>
    <dgm:pt modelId="{1E140628-CC80-4EFA-B4B3-0E4E5B58D99E}" type="pres">
      <dgm:prSet presAssocID="{3329E2A0-B26E-45E1-BEEC-E037F2EF9AD3}" presName="dummy2b" presStyleCnt="0"/>
      <dgm:spPr/>
    </dgm:pt>
    <dgm:pt modelId="{BD3AECA7-9357-4542-A251-66A2F0D105A6}" type="pres">
      <dgm:prSet presAssocID="{3329E2A0-B26E-45E1-BEEC-E037F2EF9AD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33354A-5357-4674-8C36-903B963FDA1B}" type="pres">
      <dgm:prSet presAssocID="{3329E2A0-B26E-45E1-BEEC-E037F2EF9AD3}" presName="wedge3" presStyleLbl="node1" presStyleIdx="2" presStyleCnt="4"/>
      <dgm:spPr/>
      <dgm:t>
        <a:bodyPr/>
        <a:lstStyle/>
        <a:p>
          <a:endParaRPr lang="th-TH"/>
        </a:p>
      </dgm:t>
    </dgm:pt>
    <dgm:pt modelId="{A45B04E0-7822-4972-97E1-4B7504CF7BA4}" type="pres">
      <dgm:prSet presAssocID="{3329E2A0-B26E-45E1-BEEC-E037F2EF9AD3}" presName="dummy3a" presStyleCnt="0"/>
      <dgm:spPr/>
    </dgm:pt>
    <dgm:pt modelId="{A5E5E286-49F6-496D-98DB-556443E997F7}" type="pres">
      <dgm:prSet presAssocID="{3329E2A0-B26E-45E1-BEEC-E037F2EF9AD3}" presName="dummy3b" presStyleCnt="0"/>
      <dgm:spPr/>
    </dgm:pt>
    <dgm:pt modelId="{22D28DD9-79DC-4099-A35B-C0711A98CFC4}" type="pres">
      <dgm:prSet presAssocID="{3329E2A0-B26E-45E1-BEEC-E037F2EF9AD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4C2285-5A17-441A-B4F8-D87BE4C7719B}" type="pres">
      <dgm:prSet presAssocID="{3329E2A0-B26E-45E1-BEEC-E037F2EF9AD3}" presName="wedge4" presStyleLbl="node1" presStyleIdx="3" presStyleCnt="4"/>
      <dgm:spPr/>
      <dgm:t>
        <a:bodyPr/>
        <a:lstStyle/>
        <a:p>
          <a:endParaRPr lang="th-TH"/>
        </a:p>
      </dgm:t>
    </dgm:pt>
    <dgm:pt modelId="{BFFB630A-31E1-4BFB-B68D-852610A67FFD}" type="pres">
      <dgm:prSet presAssocID="{3329E2A0-B26E-45E1-BEEC-E037F2EF9AD3}" presName="dummy4a" presStyleCnt="0"/>
      <dgm:spPr/>
    </dgm:pt>
    <dgm:pt modelId="{459E72F6-B35A-4737-B56D-8117BEAEC65F}" type="pres">
      <dgm:prSet presAssocID="{3329E2A0-B26E-45E1-BEEC-E037F2EF9AD3}" presName="dummy4b" presStyleCnt="0"/>
      <dgm:spPr/>
    </dgm:pt>
    <dgm:pt modelId="{6A30C5AC-D416-4337-BCB4-41673188CA71}" type="pres">
      <dgm:prSet presAssocID="{3329E2A0-B26E-45E1-BEEC-E037F2EF9AD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929B773-39F9-446B-A834-AF8066D96E4E}" type="pres">
      <dgm:prSet presAssocID="{C8CBCC9C-E894-4D1B-8175-F9921B90D4A3}" presName="arrowWedge1" presStyleLbl="fgSibTrans2D1" presStyleIdx="0" presStyleCnt="4"/>
      <dgm:spPr/>
    </dgm:pt>
    <dgm:pt modelId="{37775C18-FAB3-40F3-8CBC-E1FA1858CCD6}" type="pres">
      <dgm:prSet presAssocID="{160F74FD-CEFD-47BF-BC15-B4A5C576B87A}" presName="arrowWedge2" presStyleLbl="fgSibTrans2D1" presStyleIdx="1" presStyleCnt="4"/>
      <dgm:spPr/>
    </dgm:pt>
    <dgm:pt modelId="{EB341994-B892-40D9-B5B7-C25E352248B2}" type="pres">
      <dgm:prSet presAssocID="{BB93AB33-9D5A-4265-B4AC-1ABF50C530BE}" presName="arrowWedge3" presStyleLbl="fgSibTrans2D1" presStyleIdx="2" presStyleCnt="4"/>
      <dgm:spPr/>
    </dgm:pt>
    <dgm:pt modelId="{5D24FE5A-169F-4A55-91D5-AE694814E2C4}" type="pres">
      <dgm:prSet presAssocID="{5B16FFC9-2C21-41EA-9920-BDA9E291F9EE}" presName="arrowWedge4" presStyleLbl="fgSibTrans2D1" presStyleIdx="3" presStyleCnt="4"/>
      <dgm:spPr/>
    </dgm:pt>
  </dgm:ptLst>
  <dgm:cxnLst>
    <dgm:cxn modelId="{A78F801F-CC7A-4682-A2E2-78008B5EF37F}" type="presOf" srcId="{16675D5C-8DE9-47C2-85A4-0ECE51D0E8EB}" destId="{358CBEED-CD33-4BCC-84C1-627C99E3CE6A}" srcOrd="0" destOrd="0" presId="urn:microsoft.com/office/officeart/2005/8/layout/cycle8"/>
    <dgm:cxn modelId="{1E18AEED-8FD1-4295-B8D5-BA7661DA44D1}" type="presOf" srcId="{D26FD55B-31D9-4526-BDB2-4978BCA42E16}" destId="{6890A322-535F-4162-B5E0-E60A44AC8B6A}" srcOrd="1" destOrd="0" presId="urn:microsoft.com/office/officeart/2005/8/layout/cycle8"/>
    <dgm:cxn modelId="{7DCBC247-978C-4572-A37B-43131F70B599}" type="presOf" srcId="{5832CF61-8156-4C9A-8895-F6A25263F29E}" destId="{22D28DD9-79DC-4099-A35B-C0711A98CFC4}" srcOrd="1" destOrd="0" presId="urn:microsoft.com/office/officeart/2005/8/layout/cycle8"/>
    <dgm:cxn modelId="{21E77B49-F471-45F3-BB43-E7FC810A4629}" type="presOf" srcId="{5832CF61-8156-4C9A-8895-F6A25263F29E}" destId="{D433354A-5357-4674-8C36-903B963FDA1B}" srcOrd="0" destOrd="0" presId="urn:microsoft.com/office/officeart/2005/8/layout/cycle8"/>
    <dgm:cxn modelId="{355B2D24-CDCF-4520-9BF0-B16BFFFC27FB}" type="presOf" srcId="{2E8C9F57-4790-46FF-9968-BC9202855655}" destId="{6A30C5AC-D416-4337-BCB4-41673188CA71}" srcOrd="1" destOrd="0" presId="urn:microsoft.com/office/officeart/2005/8/layout/cycle8"/>
    <dgm:cxn modelId="{B2A693D2-61A6-43BF-AC05-1F2D341AE20C}" srcId="{3329E2A0-B26E-45E1-BEEC-E037F2EF9AD3}" destId="{2E8C9F57-4790-46FF-9968-BC9202855655}" srcOrd="3" destOrd="0" parTransId="{EA14F5D6-3F6A-4FFE-B309-F85B033B67F3}" sibTransId="{5B16FFC9-2C21-41EA-9920-BDA9E291F9EE}"/>
    <dgm:cxn modelId="{55C226D4-D418-4979-9474-AFA1C51A8049}" type="presOf" srcId="{3329E2A0-B26E-45E1-BEEC-E037F2EF9AD3}" destId="{4AED3860-986E-4D0B-8F0F-DBE26BBEAF9F}" srcOrd="0" destOrd="0" presId="urn:microsoft.com/office/officeart/2005/8/layout/cycle8"/>
    <dgm:cxn modelId="{D773E7EE-0465-4EE6-B01A-F4403F970943}" type="presOf" srcId="{2E8C9F57-4790-46FF-9968-BC9202855655}" destId="{F94C2285-5A17-441A-B4F8-D87BE4C7719B}" srcOrd="0" destOrd="0" presId="urn:microsoft.com/office/officeart/2005/8/layout/cycle8"/>
    <dgm:cxn modelId="{2130B114-D1FF-4CB7-B155-A175267823CC}" srcId="{3329E2A0-B26E-45E1-BEEC-E037F2EF9AD3}" destId="{5832CF61-8156-4C9A-8895-F6A25263F29E}" srcOrd="2" destOrd="0" parTransId="{88F59091-2283-4F5B-93EC-AD12550571F8}" sibTransId="{BB93AB33-9D5A-4265-B4AC-1ABF50C530BE}"/>
    <dgm:cxn modelId="{C24C2C1C-7609-4065-B167-B8A8A96A3AE0}" srcId="{3329E2A0-B26E-45E1-BEEC-E037F2EF9AD3}" destId="{D26FD55B-31D9-4526-BDB2-4978BCA42E16}" srcOrd="0" destOrd="0" parTransId="{220E8FE4-2E82-48E0-AAA1-65080D0E2077}" sibTransId="{C8CBCC9C-E894-4D1B-8175-F9921B90D4A3}"/>
    <dgm:cxn modelId="{B015775A-DE41-43E1-80EB-8497DFAEAF3C}" type="presOf" srcId="{D26FD55B-31D9-4526-BDB2-4978BCA42E16}" destId="{D4051FD9-4ED2-4A3E-B140-9CC8953B2C37}" srcOrd="0" destOrd="0" presId="urn:microsoft.com/office/officeart/2005/8/layout/cycle8"/>
    <dgm:cxn modelId="{F88531FC-CD93-4365-B930-E3EEABBB5DC0}" type="presOf" srcId="{16675D5C-8DE9-47C2-85A4-0ECE51D0E8EB}" destId="{BD3AECA7-9357-4542-A251-66A2F0D105A6}" srcOrd="1" destOrd="0" presId="urn:microsoft.com/office/officeart/2005/8/layout/cycle8"/>
    <dgm:cxn modelId="{7CCF0AB7-EE4C-433A-BC10-D48F722FBDDA}" srcId="{3329E2A0-B26E-45E1-BEEC-E037F2EF9AD3}" destId="{16675D5C-8DE9-47C2-85A4-0ECE51D0E8EB}" srcOrd="1" destOrd="0" parTransId="{7D4A5741-A5E8-4196-9850-EC5824E3B8F8}" sibTransId="{160F74FD-CEFD-47BF-BC15-B4A5C576B87A}"/>
    <dgm:cxn modelId="{E21D0257-9DE9-4584-9021-FC0040F5186F}" type="presParOf" srcId="{4AED3860-986E-4D0B-8F0F-DBE26BBEAF9F}" destId="{D4051FD9-4ED2-4A3E-B140-9CC8953B2C37}" srcOrd="0" destOrd="0" presId="urn:microsoft.com/office/officeart/2005/8/layout/cycle8"/>
    <dgm:cxn modelId="{6F3B4776-FC9E-4097-B797-8B4BC714AE7A}" type="presParOf" srcId="{4AED3860-986E-4D0B-8F0F-DBE26BBEAF9F}" destId="{7F8B1934-3229-46C1-AA7B-F05B384972B2}" srcOrd="1" destOrd="0" presId="urn:microsoft.com/office/officeart/2005/8/layout/cycle8"/>
    <dgm:cxn modelId="{C3165707-4F9C-4135-B0DA-D4C2C9E0BE94}" type="presParOf" srcId="{4AED3860-986E-4D0B-8F0F-DBE26BBEAF9F}" destId="{027F9C86-8C9A-42E9-84F7-666326A04578}" srcOrd="2" destOrd="0" presId="urn:microsoft.com/office/officeart/2005/8/layout/cycle8"/>
    <dgm:cxn modelId="{EEC67D61-67F8-4A22-9AE5-142952E46AF0}" type="presParOf" srcId="{4AED3860-986E-4D0B-8F0F-DBE26BBEAF9F}" destId="{6890A322-535F-4162-B5E0-E60A44AC8B6A}" srcOrd="3" destOrd="0" presId="urn:microsoft.com/office/officeart/2005/8/layout/cycle8"/>
    <dgm:cxn modelId="{CFE1D8A6-A665-4B05-9E23-CE9B6150E418}" type="presParOf" srcId="{4AED3860-986E-4D0B-8F0F-DBE26BBEAF9F}" destId="{358CBEED-CD33-4BCC-84C1-627C99E3CE6A}" srcOrd="4" destOrd="0" presId="urn:microsoft.com/office/officeart/2005/8/layout/cycle8"/>
    <dgm:cxn modelId="{479BD5B7-EC45-46EF-B337-A81B20099E71}" type="presParOf" srcId="{4AED3860-986E-4D0B-8F0F-DBE26BBEAF9F}" destId="{CA635E55-5C1D-4B06-B492-C2C136834A7F}" srcOrd="5" destOrd="0" presId="urn:microsoft.com/office/officeart/2005/8/layout/cycle8"/>
    <dgm:cxn modelId="{1C3C44CF-2FC7-4836-881C-40E67B6CF04F}" type="presParOf" srcId="{4AED3860-986E-4D0B-8F0F-DBE26BBEAF9F}" destId="{1E140628-CC80-4EFA-B4B3-0E4E5B58D99E}" srcOrd="6" destOrd="0" presId="urn:microsoft.com/office/officeart/2005/8/layout/cycle8"/>
    <dgm:cxn modelId="{4163F1B6-0EDD-474E-B06A-A9C439748B63}" type="presParOf" srcId="{4AED3860-986E-4D0B-8F0F-DBE26BBEAF9F}" destId="{BD3AECA7-9357-4542-A251-66A2F0D105A6}" srcOrd="7" destOrd="0" presId="urn:microsoft.com/office/officeart/2005/8/layout/cycle8"/>
    <dgm:cxn modelId="{930B34C6-5503-4AA5-95CD-F3714F830219}" type="presParOf" srcId="{4AED3860-986E-4D0B-8F0F-DBE26BBEAF9F}" destId="{D433354A-5357-4674-8C36-903B963FDA1B}" srcOrd="8" destOrd="0" presId="urn:microsoft.com/office/officeart/2005/8/layout/cycle8"/>
    <dgm:cxn modelId="{D6BA61A0-0FC9-4A64-A718-E8A43D6DE3DB}" type="presParOf" srcId="{4AED3860-986E-4D0B-8F0F-DBE26BBEAF9F}" destId="{A45B04E0-7822-4972-97E1-4B7504CF7BA4}" srcOrd="9" destOrd="0" presId="urn:microsoft.com/office/officeart/2005/8/layout/cycle8"/>
    <dgm:cxn modelId="{B331CCD9-F85A-4905-BA95-E2F3FE5FE2E5}" type="presParOf" srcId="{4AED3860-986E-4D0B-8F0F-DBE26BBEAF9F}" destId="{A5E5E286-49F6-496D-98DB-556443E997F7}" srcOrd="10" destOrd="0" presId="urn:microsoft.com/office/officeart/2005/8/layout/cycle8"/>
    <dgm:cxn modelId="{F319C6FF-3C05-4359-8C9E-4C5EBCADE53C}" type="presParOf" srcId="{4AED3860-986E-4D0B-8F0F-DBE26BBEAF9F}" destId="{22D28DD9-79DC-4099-A35B-C0711A98CFC4}" srcOrd="11" destOrd="0" presId="urn:microsoft.com/office/officeart/2005/8/layout/cycle8"/>
    <dgm:cxn modelId="{A89AD35A-B0CB-4819-9E59-45055C0CF7C8}" type="presParOf" srcId="{4AED3860-986E-4D0B-8F0F-DBE26BBEAF9F}" destId="{F94C2285-5A17-441A-B4F8-D87BE4C7719B}" srcOrd="12" destOrd="0" presId="urn:microsoft.com/office/officeart/2005/8/layout/cycle8"/>
    <dgm:cxn modelId="{F53DD0D4-20BE-45A3-9A18-3A01C8B7E210}" type="presParOf" srcId="{4AED3860-986E-4D0B-8F0F-DBE26BBEAF9F}" destId="{BFFB630A-31E1-4BFB-B68D-852610A67FFD}" srcOrd="13" destOrd="0" presId="urn:microsoft.com/office/officeart/2005/8/layout/cycle8"/>
    <dgm:cxn modelId="{2899B88C-959D-43D6-A9A9-90C9976BC689}" type="presParOf" srcId="{4AED3860-986E-4D0B-8F0F-DBE26BBEAF9F}" destId="{459E72F6-B35A-4737-B56D-8117BEAEC65F}" srcOrd="14" destOrd="0" presId="urn:microsoft.com/office/officeart/2005/8/layout/cycle8"/>
    <dgm:cxn modelId="{3A6F5016-6290-47D6-9192-EB13230742E4}" type="presParOf" srcId="{4AED3860-986E-4D0B-8F0F-DBE26BBEAF9F}" destId="{6A30C5AC-D416-4337-BCB4-41673188CA71}" srcOrd="15" destOrd="0" presId="urn:microsoft.com/office/officeart/2005/8/layout/cycle8"/>
    <dgm:cxn modelId="{02A20A98-47AD-4955-A499-2F66F2B073BD}" type="presParOf" srcId="{4AED3860-986E-4D0B-8F0F-DBE26BBEAF9F}" destId="{C929B773-39F9-446B-A834-AF8066D96E4E}" srcOrd="16" destOrd="0" presId="urn:microsoft.com/office/officeart/2005/8/layout/cycle8"/>
    <dgm:cxn modelId="{D30F3F62-3E06-4F99-8E19-108352C6F2CD}" type="presParOf" srcId="{4AED3860-986E-4D0B-8F0F-DBE26BBEAF9F}" destId="{37775C18-FAB3-40F3-8CBC-E1FA1858CCD6}" srcOrd="17" destOrd="0" presId="urn:microsoft.com/office/officeart/2005/8/layout/cycle8"/>
    <dgm:cxn modelId="{AED91D1C-D7CF-4203-95FB-1B0F399218E9}" type="presParOf" srcId="{4AED3860-986E-4D0B-8F0F-DBE26BBEAF9F}" destId="{EB341994-B892-40D9-B5B7-C25E352248B2}" srcOrd="18" destOrd="0" presId="urn:microsoft.com/office/officeart/2005/8/layout/cycle8"/>
    <dgm:cxn modelId="{0FB5042A-02BB-4FD1-8FC8-26EBCBFB1E02}" type="presParOf" srcId="{4AED3860-986E-4D0B-8F0F-DBE26BBEAF9F}" destId="{5D24FE5A-169F-4A55-91D5-AE694814E2C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1A634-DC67-4B4C-9786-F1734F26E641}">
      <dsp:nvSpPr>
        <dsp:cNvPr id="0" name=""/>
        <dsp:cNvSpPr/>
      </dsp:nvSpPr>
      <dsp:spPr>
        <a:xfrm>
          <a:off x="1890" y="148784"/>
          <a:ext cx="1100393" cy="44015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เมล็ดพันธุ์ชุดใหม่	</a:t>
          </a:r>
          <a:endParaRPr lang="th-TH" sz="8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1969" y="148784"/>
        <a:ext cx="660236" cy="440157"/>
      </dsp:txXfrm>
    </dsp:sp>
    <dsp:sp modelId="{712386F7-C614-497D-A3F1-0DDBE007446E}">
      <dsp:nvSpPr>
        <dsp:cNvPr id="0" name=""/>
        <dsp:cNvSpPr/>
      </dsp:nvSpPr>
      <dsp:spPr>
        <a:xfrm>
          <a:off x="992244" y="148784"/>
          <a:ext cx="1100393" cy="440157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จากปักชำสู่รากแก้ว</a:t>
          </a:r>
          <a:endParaRPr lang="th-TH" sz="8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12323" y="148784"/>
        <a:ext cx="660236" cy="440157"/>
      </dsp:txXfrm>
    </dsp:sp>
    <dsp:sp modelId="{F7ED79FD-9345-4A6F-BA17-E234AC341971}">
      <dsp:nvSpPr>
        <dsp:cNvPr id="0" name=""/>
        <dsp:cNvSpPr/>
      </dsp:nvSpPr>
      <dsp:spPr>
        <a:xfrm>
          <a:off x="1982597" y="148784"/>
          <a:ext cx="1100393" cy="440157"/>
        </a:xfrm>
        <a:prstGeom prst="chevron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จากลำต้นที่แข็งแรงสู่การแผ่กิ่งก้านสาขา</a:t>
          </a:r>
          <a:endParaRPr lang="th-TH" sz="8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02676" y="148784"/>
        <a:ext cx="660236" cy="440157"/>
      </dsp:txXfrm>
    </dsp:sp>
    <dsp:sp modelId="{B19A775D-BD7A-40DA-B7FD-B4A3F85781B9}">
      <dsp:nvSpPr>
        <dsp:cNvPr id="0" name=""/>
        <dsp:cNvSpPr/>
      </dsp:nvSpPr>
      <dsp:spPr>
        <a:xfrm>
          <a:off x="2972951" y="148784"/>
          <a:ext cx="1100393" cy="440157"/>
        </a:xfrm>
        <a:prstGeom prst="chevron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เป็นส่วนหนึ่งของระบบนิเวศน์โลก</a:t>
          </a:r>
          <a:endParaRPr lang="th-TH" sz="8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93030" y="148784"/>
        <a:ext cx="660236" cy="4401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48CE5-C8C3-4BBB-9BBC-F4D66A86B08A}">
      <dsp:nvSpPr>
        <dsp:cNvPr id="0" name=""/>
        <dsp:cNvSpPr/>
      </dsp:nvSpPr>
      <dsp:spPr>
        <a:xfrm>
          <a:off x="1168231" y="866942"/>
          <a:ext cx="588852" cy="588973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alphaModFix amt="18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2000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-342900" ty="-425450" sx="100000" sy="100000" flip="none" algn="tl"/>
        </a:blipFill>
        <a:ln w="92075" cap="flat" cmpd="sng" algn="ctr">
          <a:solidFill>
            <a:srgbClr val="BB24F8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800" b="1" kern="1200" cap="none" spc="0" dirty="0" smtClean="0">
              <a:ln w="0"/>
              <a:solidFill>
                <a:schemeClr val="tx1"/>
              </a:solidFill>
              <a:effectLst/>
              <a:latin typeface="Calibri" pitchFamily="34" charset="0"/>
              <a:cs typeface="+mn-cs"/>
            </a:rPr>
            <a:t> E-CMU Culture Management System</a:t>
          </a:r>
          <a:endParaRPr lang="th-TH" sz="800" b="1" kern="1200" cap="none" spc="0" dirty="0">
            <a:ln w="0"/>
            <a:solidFill>
              <a:schemeClr val="tx1"/>
            </a:solidFill>
            <a:effectLst/>
            <a:latin typeface="Calibri" pitchFamily="34" charset="0"/>
            <a:cs typeface="+mn-cs"/>
          </a:endParaRPr>
        </a:p>
      </dsp:txBody>
      <dsp:txXfrm>
        <a:off x="1254466" y="953195"/>
        <a:ext cx="416382" cy="416467"/>
      </dsp:txXfrm>
    </dsp:sp>
    <dsp:sp modelId="{54E1820C-ACE8-4F3F-AE6A-7196669BF334}">
      <dsp:nvSpPr>
        <dsp:cNvPr id="0" name=""/>
        <dsp:cNvSpPr/>
      </dsp:nvSpPr>
      <dsp:spPr>
        <a:xfrm rot="16262331">
          <a:off x="1371733" y="621687"/>
          <a:ext cx="199411" cy="1835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00" kern="1200">
            <a:solidFill>
              <a:schemeClr val="tx1"/>
            </a:solidFill>
            <a:effectLst/>
          </a:endParaRPr>
        </a:p>
      </dsp:txBody>
      <dsp:txXfrm>
        <a:off x="1398764" y="685919"/>
        <a:ext cx="144351" cy="110120"/>
      </dsp:txXfrm>
    </dsp:sp>
    <dsp:sp modelId="{74769B6C-4312-4A53-8940-2F83BB7C80CF}">
      <dsp:nvSpPr>
        <dsp:cNvPr id="0" name=""/>
        <dsp:cNvSpPr/>
      </dsp:nvSpPr>
      <dsp:spPr>
        <a:xfrm>
          <a:off x="1089205" y="54450"/>
          <a:ext cx="758667" cy="429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cap="none" spc="0" dirty="0" smtClean="0">
              <a:ln w="0"/>
              <a:solidFill>
                <a:schemeClr val="tx1"/>
              </a:solidFill>
              <a:effectLst/>
              <a:cs typeface="+mn-cs"/>
            </a:rPr>
            <a:t>Human Resource Strategic System (HRS)</a:t>
          </a:r>
          <a:endParaRPr lang="th-TH" sz="700" kern="1200" dirty="0">
            <a:solidFill>
              <a:schemeClr val="tx1"/>
            </a:solidFill>
            <a:effectLst/>
          </a:endParaRPr>
        </a:p>
      </dsp:txBody>
      <dsp:txXfrm>
        <a:off x="1110182" y="75427"/>
        <a:ext cx="716713" cy="387761"/>
      </dsp:txXfrm>
    </dsp:sp>
    <dsp:sp modelId="{351CAC02-361B-419A-988C-1847653B85B9}">
      <dsp:nvSpPr>
        <dsp:cNvPr id="0" name=""/>
        <dsp:cNvSpPr/>
      </dsp:nvSpPr>
      <dsp:spPr>
        <a:xfrm rot="20951820">
          <a:off x="1789631" y="1002095"/>
          <a:ext cx="234341" cy="18353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00" kern="1200">
            <a:solidFill>
              <a:schemeClr val="tx1"/>
            </a:solidFill>
            <a:effectLst/>
          </a:endParaRPr>
        </a:p>
      </dsp:txBody>
      <dsp:txXfrm>
        <a:off x="1790119" y="1043962"/>
        <a:ext cx="179281" cy="110120"/>
      </dsp:txXfrm>
    </dsp:sp>
    <dsp:sp modelId="{C1AFFDA9-88D6-4301-8364-4AA7D4685FCF}">
      <dsp:nvSpPr>
        <dsp:cNvPr id="0" name=""/>
        <dsp:cNvSpPr/>
      </dsp:nvSpPr>
      <dsp:spPr>
        <a:xfrm>
          <a:off x="2030645" y="776163"/>
          <a:ext cx="680678" cy="423888"/>
        </a:xfrm>
        <a:prstGeom prst="roundRect">
          <a:avLst/>
        </a:prstGeom>
        <a:solidFill>
          <a:srgbClr val="00B050"/>
        </a:solidFill>
        <a:ln w="1905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cap="none" spc="0" dirty="0" smtClean="0">
              <a:ln w="0"/>
              <a:solidFill>
                <a:schemeClr val="tx1"/>
              </a:solidFill>
              <a:effectLst/>
              <a:cs typeface="+mn-cs"/>
            </a:rPr>
            <a:t>Human Resource Management </a:t>
          </a:r>
          <a:br>
            <a:rPr lang="en-US" sz="700" b="1" kern="1200" cap="none" spc="0" dirty="0" smtClean="0">
              <a:ln w="0"/>
              <a:solidFill>
                <a:schemeClr val="tx1"/>
              </a:solidFill>
              <a:effectLst/>
              <a:cs typeface="+mn-cs"/>
            </a:rPr>
          </a:br>
          <a:r>
            <a:rPr lang="en-US" sz="700" b="1" kern="1200" cap="none" spc="0" dirty="0" smtClean="0">
              <a:ln w="0"/>
              <a:solidFill>
                <a:schemeClr val="tx1"/>
              </a:solidFill>
              <a:effectLst/>
              <a:cs typeface="+mn-cs"/>
            </a:rPr>
            <a:t>System  (HRM)</a:t>
          </a:r>
          <a:endParaRPr lang="th-TH" sz="700" kern="1200" dirty="0">
            <a:solidFill>
              <a:schemeClr val="tx1"/>
            </a:solidFill>
            <a:effectLst/>
          </a:endParaRPr>
        </a:p>
      </dsp:txBody>
      <dsp:txXfrm>
        <a:off x="2051338" y="796856"/>
        <a:ext cx="639292" cy="382502"/>
      </dsp:txXfrm>
    </dsp:sp>
    <dsp:sp modelId="{77527308-4357-45C8-A8D4-1B4EF3DB7817}">
      <dsp:nvSpPr>
        <dsp:cNvPr id="0" name=""/>
        <dsp:cNvSpPr/>
      </dsp:nvSpPr>
      <dsp:spPr>
        <a:xfrm rot="2858297">
          <a:off x="1670562" y="1397659"/>
          <a:ext cx="185316" cy="183534"/>
        </a:xfrm>
        <a:prstGeom prst="rightArrow">
          <a:avLst>
            <a:gd name="adj1" fmla="val 60000"/>
            <a:gd name="adj2" fmla="val 50000"/>
          </a:avLst>
        </a:prstGeom>
        <a:solidFill>
          <a:srgbClr val="0065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00" kern="1200">
            <a:solidFill>
              <a:schemeClr val="tx1"/>
            </a:solidFill>
            <a:effectLst/>
          </a:endParaRPr>
        </a:p>
      </dsp:txBody>
      <dsp:txXfrm>
        <a:off x="1679542" y="1414024"/>
        <a:ext cx="130256" cy="110120"/>
      </dsp:txXfrm>
    </dsp:sp>
    <dsp:sp modelId="{6204D465-07E8-496D-B3A3-6CDE3953FE8F}">
      <dsp:nvSpPr>
        <dsp:cNvPr id="0" name=""/>
        <dsp:cNvSpPr/>
      </dsp:nvSpPr>
      <dsp:spPr>
        <a:xfrm>
          <a:off x="1698175" y="1761619"/>
          <a:ext cx="687610" cy="420667"/>
        </a:xfrm>
        <a:prstGeom prst="roundRect">
          <a:avLst/>
        </a:prstGeom>
        <a:solidFill>
          <a:srgbClr val="0065C0"/>
        </a:solidFill>
        <a:ln w="1905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cap="none" spc="0" dirty="0" smtClean="0">
              <a:ln w="0"/>
              <a:solidFill>
                <a:schemeClr val="tx1"/>
              </a:solidFill>
              <a:effectLst/>
              <a:cs typeface="+mn-cs"/>
            </a:rPr>
            <a:t>Human Resource Development System  (HRD)</a:t>
          </a:r>
          <a:endParaRPr lang="th-TH" sz="700" kern="1200" dirty="0">
            <a:solidFill>
              <a:schemeClr val="tx1"/>
            </a:solidFill>
            <a:effectLst/>
          </a:endParaRPr>
        </a:p>
      </dsp:txBody>
      <dsp:txXfrm>
        <a:off x="1718710" y="1782154"/>
        <a:ext cx="646540" cy="379597"/>
      </dsp:txXfrm>
    </dsp:sp>
    <dsp:sp modelId="{F39C7FBA-E6AA-4F35-9860-A73CF40F82E4}">
      <dsp:nvSpPr>
        <dsp:cNvPr id="0" name=""/>
        <dsp:cNvSpPr/>
      </dsp:nvSpPr>
      <dsp:spPr>
        <a:xfrm rot="7811690">
          <a:off x="1077598" y="1398426"/>
          <a:ext cx="184629" cy="183534"/>
        </a:xfrm>
        <a:prstGeom prst="rightArrow">
          <a:avLst>
            <a:gd name="adj1" fmla="val 60000"/>
            <a:gd name="adj2" fmla="val 50000"/>
          </a:avLst>
        </a:prstGeom>
        <a:solidFill>
          <a:srgbClr val="FF5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00" kern="1200">
            <a:solidFill>
              <a:schemeClr val="tx1"/>
            </a:solidFill>
            <a:effectLst/>
          </a:endParaRPr>
        </a:p>
      </dsp:txBody>
      <dsp:txXfrm rot="10800000">
        <a:off x="1122896" y="1414104"/>
        <a:ext cx="129569" cy="110120"/>
      </dsp:txXfrm>
    </dsp:sp>
    <dsp:sp modelId="{ACE602D4-86C0-4785-91FC-A6F751931FD8}">
      <dsp:nvSpPr>
        <dsp:cNvPr id="0" name=""/>
        <dsp:cNvSpPr/>
      </dsp:nvSpPr>
      <dsp:spPr>
        <a:xfrm>
          <a:off x="442404" y="1747968"/>
          <a:ext cx="695710" cy="418563"/>
        </a:xfrm>
        <a:prstGeom prst="roundRect">
          <a:avLst/>
        </a:prstGeom>
        <a:solidFill>
          <a:srgbClr val="FF5050"/>
        </a:solidFill>
        <a:ln w="1905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cap="none" spc="0" dirty="0" smtClean="0">
              <a:ln w="0"/>
              <a:solidFill>
                <a:schemeClr val="tx1"/>
              </a:solidFill>
              <a:effectLst/>
              <a:cs typeface="+mn-cs"/>
            </a:rPr>
            <a:t>Performance Management </a:t>
          </a:r>
          <a:br>
            <a:rPr lang="en-US" sz="700" b="1" kern="1200" cap="none" spc="0" dirty="0" smtClean="0">
              <a:ln w="0"/>
              <a:solidFill>
                <a:schemeClr val="tx1"/>
              </a:solidFill>
              <a:effectLst/>
              <a:cs typeface="+mn-cs"/>
            </a:rPr>
          </a:br>
          <a:r>
            <a:rPr lang="en-US" sz="700" b="1" kern="1200" cap="none" spc="0" dirty="0" smtClean="0">
              <a:ln w="0"/>
              <a:solidFill>
                <a:schemeClr val="tx1"/>
              </a:solidFill>
              <a:effectLst/>
              <a:cs typeface="+mn-cs"/>
            </a:rPr>
            <a:t>System  (PMS)</a:t>
          </a:r>
          <a:endParaRPr lang="th-TH" sz="700" kern="1200" dirty="0">
            <a:solidFill>
              <a:schemeClr val="tx1"/>
            </a:solidFill>
            <a:effectLst/>
          </a:endParaRPr>
        </a:p>
      </dsp:txBody>
      <dsp:txXfrm>
        <a:off x="462837" y="1768401"/>
        <a:ext cx="654844" cy="377697"/>
      </dsp:txXfrm>
    </dsp:sp>
    <dsp:sp modelId="{2ADF9FAD-7989-4745-A7B2-89F1A69BB572}">
      <dsp:nvSpPr>
        <dsp:cNvPr id="0" name=""/>
        <dsp:cNvSpPr/>
      </dsp:nvSpPr>
      <dsp:spPr>
        <a:xfrm rot="11410252">
          <a:off x="915546" y="999034"/>
          <a:ext cx="214933" cy="183534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00" kern="1200">
            <a:solidFill>
              <a:schemeClr val="tx1"/>
            </a:solidFill>
            <a:effectLst/>
          </a:endParaRPr>
        </a:p>
      </dsp:txBody>
      <dsp:txXfrm rot="10800000">
        <a:off x="970173" y="1040602"/>
        <a:ext cx="159873" cy="110120"/>
      </dsp:txXfrm>
    </dsp:sp>
    <dsp:sp modelId="{1064472F-D332-4A4A-AB1D-B2DA0F471292}">
      <dsp:nvSpPr>
        <dsp:cNvPr id="0" name=""/>
        <dsp:cNvSpPr/>
      </dsp:nvSpPr>
      <dsp:spPr>
        <a:xfrm>
          <a:off x="234799" y="784891"/>
          <a:ext cx="685500" cy="435491"/>
        </a:xfrm>
        <a:prstGeom prst="roundRect">
          <a:avLst/>
        </a:prstGeom>
        <a:solidFill>
          <a:schemeClr val="bg1">
            <a:lumMod val="50000"/>
          </a:schemeClr>
        </a:solidFill>
        <a:ln w="1905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n w="0"/>
              <a:solidFill>
                <a:schemeClr val="tx1"/>
              </a:solidFill>
              <a:effectLst/>
              <a:cs typeface="+mn-cs"/>
            </a:rPr>
            <a:t>Engagement &amp; Satisfaction  </a:t>
          </a:r>
          <a:br>
            <a:rPr lang="en-US" sz="700" b="1" kern="1200" dirty="0" smtClean="0">
              <a:ln w="0"/>
              <a:solidFill>
                <a:schemeClr val="tx1"/>
              </a:solidFill>
              <a:effectLst/>
              <a:cs typeface="+mn-cs"/>
            </a:rPr>
          </a:br>
          <a:r>
            <a:rPr lang="en-US" sz="700" b="1" kern="1200" dirty="0" smtClean="0">
              <a:ln w="0"/>
              <a:solidFill>
                <a:schemeClr val="tx1"/>
              </a:solidFill>
              <a:effectLst/>
              <a:cs typeface="+mn-cs"/>
            </a:rPr>
            <a:t>Evaluation </a:t>
          </a:r>
          <a:r>
            <a:rPr lang="en-US" sz="700" b="1" kern="1200" cap="none" spc="0" dirty="0" smtClean="0">
              <a:ln w="0"/>
              <a:solidFill>
                <a:schemeClr val="tx1"/>
              </a:solidFill>
              <a:effectLst/>
              <a:cs typeface="+mn-cs"/>
            </a:rPr>
            <a:t>System</a:t>
          </a:r>
          <a:endParaRPr lang="th-TH" sz="700" kern="1200" dirty="0">
            <a:solidFill>
              <a:schemeClr val="tx1"/>
            </a:solidFill>
            <a:effectLst/>
          </a:endParaRPr>
        </a:p>
      </dsp:txBody>
      <dsp:txXfrm>
        <a:off x="256058" y="806150"/>
        <a:ext cx="642982" cy="3929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900DB-7D90-4840-820D-C0F99DB7F901}">
      <dsp:nvSpPr>
        <dsp:cNvPr id="0" name=""/>
        <dsp:cNvSpPr/>
      </dsp:nvSpPr>
      <dsp:spPr>
        <a:xfrm rot="16200000">
          <a:off x="583701" y="-583701"/>
          <a:ext cx="2334807" cy="3502211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 dirty="0"/>
        </a:p>
      </dsp:txBody>
      <dsp:txXfrm rot="5400000">
        <a:off x="0" y="0"/>
        <a:ext cx="3502211" cy="1751106"/>
      </dsp:txXfrm>
    </dsp:sp>
    <dsp:sp modelId="{3A3F1FA7-7EB3-4B08-9E5E-5BA3C49E153A}">
      <dsp:nvSpPr>
        <dsp:cNvPr id="0" name=""/>
        <dsp:cNvSpPr/>
      </dsp:nvSpPr>
      <dsp:spPr>
        <a:xfrm>
          <a:off x="3502211" y="0"/>
          <a:ext cx="3502211" cy="2334807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>
        <a:off x="3502211" y="0"/>
        <a:ext cx="3502211" cy="1751106"/>
      </dsp:txXfrm>
    </dsp:sp>
    <dsp:sp modelId="{AF011BF4-1BEE-424C-A3A6-449A2D126DFF}">
      <dsp:nvSpPr>
        <dsp:cNvPr id="0" name=""/>
        <dsp:cNvSpPr/>
      </dsp:nvSpPr>
      <dsp:spPr>
        <a:xfrm rot="10800000">
          <a:off x="0" y="2334807"/>
          <a:ext cx="3502211" cy="2334807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 rot="10800000">
        <a:off x="0" y="2918509"/>
        <a:ext cx="3502211" cy="1751106"/>
      </dsp:txXfrm>
    </dsp:sp>
    <dsp:sp modelId="{87030B0D-1506-46C4-95DE-444B4051EC93}">
      <dsp:nvSpPr>
        <dsp:cNvPr id="0" name=""/>
        <dsp:cNvSpPr/>
      </dsp:nvSpPr>
      <dsp:spPr>
        <a:xfrm rot="5400000">
          <a:off x="4085913" y="1751105"/>
          <a:ext cx="2334807" cy="3502211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CC88B-8976-4559-AF75-0BF3B4225217}">
      <dsp:nvSpPr>
        <dsp:cNvPr id="0" name=""/>
        <dsp:cNvSpPr/>
      </dsp:nvSpPr>
      <dsp:spPr>
        <a:xfrm>
          <a:off x="2759434" y="1868021"/>
          <a:ext cx="1537162" cy="853979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 dirty="0"/>
        </a:p>
      </dsp:txBody>
      <dsp:txXfrm>
        <a:off x="2801122" y="1909709"/>
        <a:ext cx="1453786" cy="7706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900DB-7D90-4840-820D-C0F99DB7F901}">
      <dsp:nvSpPr>
        <dsp:cNvPr id="0" name=""/>
        <dsp:cNvSpPr/>
      </dsp:nvSpPr>
      <dsp:spPr>
        <a:xfrm rot="16200000">
          <a:off x="583701" y="-583701"/>
          <a:ext cx="2334807" cy="350221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 dirty="0"/>
        </a:p>
      </dsp:txBody>
      <dsp:txXfrm rot="5400000">
        <a:off x="0" y="0"/>
        <a:ext cx="3502211" cy="1751106"/>
      </dsp:txXfrm>
    </dsp:sp>
    <dsp:sp modelId="{3A3F1FA7-7EB3-4B08-9E5E-5BA3C49E153A}">
      <dsp:nvSpPr>
        <dsp:cNvPr id="0" name=""/>
        <dsp:cNvSpPr/>
      </dsp:nvSpPr>
      <dsp:spPr>
        <a:xfrm>
          <a:off x="3502211" y="0"/>
          <a:ext cx="3502211" cy="2334807"/>
        </a:xfrm>
        <a:prstGeom prst="round1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>
        <a:off x="3502211" y="0"/>
        <a:ext cx="3502211" cy="1751106"/>
      </dsp:txXfrm>
    </dsp:sp>
    <dsp:sp modelId="{AF011BF4-1BEE-424C-A3A6-449A2D126DFF}">
      <dsp:nvSpPr>
        <dsp:cNvPr id="0" name=""/>
        <dsp:cNvSpPr/>
      </dsp:nvSpPr>
      <dsp:spPr>
        <a:xfrm rot="10800000">
          <a:off x="0" y="2334807"/>
          <a:ext cx="3502211" cy="2334807"/>
        </a:xfrm>
        <a:prstGeom prst="round1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 rot="10800000">
        <a:off x="0" y="2918509"/>
        <a:ext cx="3502211" cy="1751106"/>
      </dsp:txXfrm>
    </dsp:sp>
    <dsp:sp modelId="{87030B0D-1506-46C4-95DE-444B4051EC93}">
      <dsp:nvSpPr>
        <dsp:cNvPr id="0" name=""/>
        <dsp:cNvSpPr/>
      </dsp:nvSpPr>
      <dsp:spPr>
        <a:xfrm rot="5400000">
          <a:off x="4085913" y="1751105"/>
          <a:ext cx="2334807" cy="3502211"/>
        </a:xfrm>
        <a:prstGeom prst="round1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CC88B-8976-4559-AF75-0BF3B4225217}">
      <dsp:nvSpPr>
        <dsp:cNvPr id="0" name=""/>
        <dsp:cNvSpPr/>
      </dsp:nvSpPr>
      <dsp:spPr>
        <a:xfrm>
          <a:off x="2759434" y="1868021"/>
          <a:ext cx="1537162" cy="853979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 dirty="0"/>
        </a:p>
      </dsp:txBody>
      <dsp:txXfrm>
        <a:off x="2801122" y="1909709"/>
        <a:ext cx="1453786" cy="7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BA701-08D9-4572-B089-AC08D8C6D15A}">
      <dsp:nvSpPr>
        <dsp:cNvPr id="0" name=""/>
        <dsp:cNvSpPr/>
      </dsp:nvSpPr>
      <dsp:spPr>
        <a:xfrm>
          <a:off x="1836657" y="49260"/>
          <a:ext cx="792225" cy="7922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วัฒนธรรมของการดำรงอยู่</a:t>
          </a:r>
          <a:endParaRPr lang="th-TH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836657" y="49260"/>
        <a:ext cx="792225" cy="792225"/>
      </dsp:txXfrm>
    </dsp:sp>
    <dsp:sp modelId="{D20430DF-7BE8-480E-81B3-4E8BABBFB3C9}">
      <dsp:nvSpPr>
        <dsp:cNvPr id="0" name=""/>
        <dsp:cNvSpPr/>
      </dsp:nvSpPr>
      <dsp:spPr>
        <a:xfrm>
          <a:off x="441380" y="-624"/>
          <a:ext cx="2237387" cy="2237387"/>
        </a:xfrm>
        <a:prstGeom prst="circularArrow">
          <a:avLst>
            <a:gd name="adj1" fmla="val 6905"/>
            <a:gd name="adj2" fmla="val 465558"/>
            <a:gd name="adj3" fmla="val 548549"/>
            <a:gd name="adj4" fmla="val 20585893"/>
            <a:gd name="adj5" fmla="val 805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D97A7-2AA9-460B-912C-410A59247AB4}">
      <dsp:nvSpPr>
        <dsp:cNvPr id="0" name=""/>
        <dsp:cNvSpPr/>
      </dsp:nvSpPr>
      <dsp:spPr>
        <a:xfrm>
          <a:off x="1836657" y="1394653"/>
          <a:ext cx="792225" cy="7922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วัฒนธรรมของการดำเนินธุรกิจ</a:t>
          </a:r>
          <a:endParaRPr lang="th-TH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836657" y="1394653"/>
        <a:ext cx="792225" cy="792225"/>
      </dsp:txXfrm>
    </dsp:sp>
    <dsp:sp modelId="{4303279C-5994-4BD5-A0BF-5F3EDE640463}">
      <dsp:nvSpPr>
        <dsp:cNvPr id="0" name=""/>
        <dsp:cNvSpPr/>
      </dsp:nvSpPr>
      <dsp:spPr>
        <a:xfrm>
          <a:off x="441380" y="-624"/>
          <a:ext cx="2237387" cy="2237387"/>
        </a:xfrm>
        <a:prstGeom prst="circularArrow">
          <a:avLst>
            <a:gd name="adj1" fmla="val 6905"/>
            <a:gd name="adj2" fmla="val 465558"/>
            <a:gd name="adj3" fmla="val 5948549"/>
            <a:gd name="adj4" fmla="val 4385893"/>
            <a:gd name="adj5" fmla="val 8055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6C278-55F0-44BE-9C8C-D4C8843388C2}">
      <dsp:nvSpPr>
        <dsp:cNvPr id="0" name=""/>
        <dsp:cNvSpPr/>
      </dsp:nvSpPr>
      <dsp:spPr>
        <a:xfrm>
          <a:off x="491265" y="1394653"/>
          <a:ext cx="792225" cy="7922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วัฒนธรรมของการทำงาน</a:t>
          </a:r>
          <a:endParaRPr lang="th-TH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1265" y="1394653"/>
        <a:ext cx="792225" cy="792225"/>
      </dsp:txXfrm>
    </dsp:sp>
    <dsp:sp modelId="{BFABE3AD-F4D2-44E2-836B-14502C6ECB48}">
      <dsp:nvSpPr>
        <dsp:cNvPr id="0" name=""/>
        <dsp:cNvSpPr/>
      </dsp:nvSpPr>
      <dsp:spPr>
        <a:xfrm>
          <a:off x="441380" y="-624"/>
          <a:ext cx="2237387" cy="2237387"/>
        </a:xfrm>
        <a:prstGeom prst="circularArrow">
          <a:avLst>
            <a:gd name="adj1" fmla="val 6905"/>
            <a:gd name="adj2" fmla="val 465558"/>
            <a:gd name="adj3" fmla="val 11348549"/>
            <a:gd name="adj4" fmla="val 9785893"/>
            <a:gd name="adj5" fmla="val 8055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A1AA9-B681-4C36-8799-2BABA2F95F82}">
      <dsp:nvSpPr>
        <dsp:cNvPr id="0" name=""/>
        <dsp:cNvSpPr/>
      </dsp:nvSpPr>
      <dsp:spPr>
        <a:xfrm>
          <a:off x="491265" y="49260"/>
          <a:ext cx="792225" cy="7922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วัฒนธรรมของการเรียนรู้</a:t>
          </a:r>
          <a:endParaRPr lang="th-TH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1265" y="49260"/>
        <a:ext cx="792225" cy="792225"/>
      </dsp:txXfrm>
    </dsp:sp>
    <dsp:sp modelId="{946F423B-2AE3-46C1-9CBE-E8AD349CE285}">
      <dsp:nvSpPr>
        <dsp:cNvPr id="0" name=""/>
        <dsp:cNvSpPr/>
      </dsp:nvSpPr>
      <dsp:spPr>
        <a:xfrm>
          <a:off x="441380" y="-624"/>
          <a:ext cx="2237387" cy="2237387"/>
        </a:xfrm>
        <a:prstGeom prst="circularArrow">
          <a:avLst>
            <a:gd name="adj1" fmla="val 6905"/>
            <a:gd name="adj2" fmla="val 465558"/>
            <a:gd name="adj3" fmla="val 16748549"/>
            <a:gd name="adj4" fmla="val 15185893"/>
            <a:gd name="adj5" fmla="val 8055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BA701-08D9-4572-B089-AC08D8C6D15A}">
      <dsp:nvSpPr>
        <dsp:cNvPr id="0" name=""/>
        <dsp:cNvSpPr/>
      </dsp:nvSpPr>
      <dsp:spPr>
        <a:xfrm>
          <a:off x="1836658" y="49260"/>
          <a:ext cx="792225" cy="7922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วัฒนธรรมของการดำรงอยู่</a:t>
          </a:r>
          <a:endParaRPr lang="th-TH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836658" y="49260"/>
        <a:ext cx="792225" cy="792225"/>
      </dsp:txXfrm>
    </dsp:sp>
    <dsp:sp modelId="{D20430DF-7BE8-480E-81B3-4E8BABBFB3C9}">
      <dsp:nvSpPr>
        <dsp:cNvPr id="0" name=""/>
        <dsp:cNvSpPr/>
      </dsp:nvSpPr>
      <dsp:spPr>
        <a:xfrm>
          <a:off x="441379" y="-624"/>
          <a:ext cx="2237388" cy="2237388"/>
        </a:xfrm>
        <a:prstGeom prst="circularArrow">
          <a:avLst>
            <a:gd name="adj1" fmla="val 6905"/>
            <a:gd name="adj2" fmla="val 465558"/>
            <a:gd name="adj3" fmla="val 548550"/>
            <a:gd name="adj4" fmla="val 20585893"/>
            <a:gd name="adj5" fmla="val 805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D97A7-2AA9-460B-912C-410A59247AB4}">
      <dsp:nvSpPr>
        <dsp:cNvPr id="0" name=""/>
        <dsp:cNvSpPr/>
      </dsp:nvSpPr>
      <dsp:spPr>
        <a:xfrm>
          <a:off x="1836658" y="1394654"/>
          <a:ext cx="792225" cy="7922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วัฒนธรรมของการดำเนินธุรกิจ</a:t>
          </a:r>
          <a:endParaRPr lang="th-TH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836658" y="1394654"/>
        <a:ext cx="792225" cy="792225"/>
      </dsp:txXfrm>
    </dsp:sp>
    <dsp:sp modelId="{4303279C-5994-4BD5-A0BF-5F3EDE640463}">
      <dsp:nvSpPr>
        <dsp:cNvPr id="0" name=""/>
        <dsp:cNvSpPr/>
      </dsp:nvSpPr>
      <dsp:spPr>
        <a:xfrm>
          <a:off x="441379" y="-624"/>
          <a:ext cx="2237388" cy="2237388"/>
        </a:xfrm>
        <a:prstGeom prst="circularArrow">
          <a:avLst>
            <a:gd name="adj1" fmla="val 6905"/>
            <a:gd name="adj2" fmla="val 465558"/>
            <a:gd name="adj3" fmla="val 5948550"/>
            <a:gd name="adj4" fmla="val 4385893"/>
            <a:gd name="adj5" fmla="val 8055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6C278-55F0-44BE-9C8C-D4C8843388C2}">
      <dsp:nvSpPr>
        <dsp:cNvPr id="0" name=""/>
        <dsp:cNvSpPr/>
      </dsp:nvSpPr>
      <dsp:spPr>
        <a:xfrm>
          <a:off x="491264" y="1394654"/>
          <a:ext cx="792225" cy="7922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วัฒนธรรมของการทำงาน</a:t>
          </a:r>
          <a:endParaRPr lang="th-TH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1264" y="1394654"/>
        <a:ext cx="792225" cy="792225"/>
      </dsp:txXfrm>
    </dsp:sp>
    <dsp:sp modelId="{BFABE3AD-F4D2-44E2-836B-14502C6ECB48}">
      <dsp:nvSpPr>
        <dsp:cNvPr id="0" name=""/>
        <dsp:cNvSpPr/>
      </dsp:nvSpPr>
      <dsp:spPr>
        <a:xfrm>
          <a:off x="441379" y="-624"/>
          <a:ext cx="2237388" cy="2237388"/>
        </a:xfrm>
        <a:prstGeom prst="circularArrow">
          <a:avLst>
            <a:gd name="adj1" fmla="val 6905"/>
            <a:gd name="adj2" fmla="val 465558"/>
            <a:gd name="adj3" fmla="val 11348550"/>
            <a:gd name="adj4" fmla="val 9785893"/>
            <a:gd name="adj5" fmla="val 8055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A1AA9-B681-4C36-8799-2BABA2F95F82}">
      <dsp:nvSpPr>
        <dsp:cNvPr id="0" name=""/>
        <dsp:cNvSpPr/>
      </dsp:nvSpPr>
      <dsp:spPr>
        <a:xfrm>
          <a:off x="491264" y="49260"/>
          <a:ext cx="792225" cy="7922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วัฒนธรรมของการเรียนรู้</a:t>
          </a:r>
          <a:endParaRPr lang="th-TH" sz="12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1264" y="49260"/>
        <a:ext cx="792225" cy="792225"/>
      </dsp:txXfrm>
    </dsp:sp>
    <dsp:sp modelId="{946F423B-2AE3-46C1-9CBE-E8AD349CE285}">
      <dsp:nvSpPr>
        <dsp:cNvPr id="0" name=""/>
        <dsp:cNvSpPr/>
      </dsp:nvSpPr>
      <dsp:spPr>
        <a:xfrm>
          <a:off x="441379" y="-624"/>
          <a:ext cx="2237388" cy="2237388"/>
        </a:xfrm>
        <a:prstGeom prst="circularArrow">
          <a:avLst>
            <a:gd name="adj1" fmla="val 6905"/>
            <a:gd name="adj2" fmla="val 465558"/>
            <a:gd name="adj3" fmla="val 16748550"/>
            <a:gd name="adj4" fmla="val 15185893"/>
            <a:gd name="adj5" fmla="val 8055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48CE5-C8C3-4BBB-9BBC-F4D66A86B08A}">
      <dsp:nvSpPr>
        <dsp:cNvPr id="0" name=""/>
        <dsp:cNvSpPr/>
      </dsp:nvSpPr>
      <dsp:spPr>
        <a:xfrm>
          <a:off x="2939306" y="2228567"/>
          <a:ext cx="2057141" cy="2057564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alphaModFix amt="18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2000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-342900" ty="-425450" sx="100000" sy="100000" flip="none" algn="tl"/>
        </a:blipFill>
        <a:ln w="92075" cap="flat" cmpd="sng" algn="ctr">
          <a:solidFill>
            <a:srgbClr val="BB24F8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cap="none" spc="0" dirty="0" smtClean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rPr>
            <a:t> E-CMU Culture </a:t>
          </a:r>
          <a:r>
            <a:rPr lang="en-US" sz="1950" b="1" kern="1200" cap="none" spc="0" dirty="0" smtClean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rPr>
            <a:t>Management</a:t>
          </a:r>
          <a:r>
            <a:rPr lang="en-US" sz="2000" b="1" kern="1200" cap="none" spc="0" dirty="0" smtClean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rPr>
            <a:t> System</a:t>
          </a:r>
          <a:endParaRPr lang="th-TH" sz="2000" b="1" kern="1200" cap="none" spc="0" dirty="0">
            <a:ln w="0"/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+mn-cs"/>
          </a:endParaRPr>
        </a:p>
      </dsp:txBody>
      <dsp:txXfrm>
        <a:off x="3240567" y="2529890"/>
        <a:ext cx="1454619" cy="1454918"/>
      </dsp:txXfrm>
    </dsp:sp>
    <dsp:sp modelId="{54E1820C-ACE8-4F3F-AE6A-7196669BF334}">
      <dsp:nvSpPr>
        <dsp:cNvPr id="0" name=""/>
        <dsp:cNvSpPr/>
      </dsp:nvSpPr>
      <dsp:spPr>
        <a:xfrm rot="16262331">
          <a:off x="3763312" y="1639045"/>
          <a:ext cx="453823" cy="514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kern="1200"/>
        </a:p>
      </dsp:txBody>
      <dsp:txXfrm>
        <a:off x="3830151" y="1809964"/>
        <a:ext cx="317676" cy="308572"/>
      </dsp:txXfrm>
    </dsp:sp>
    <dsp:sp modelId="{74769B6C-4312-4A53-8940-2F83BB7C80CF}">
      <dsp:nvSpPr>
        <dsp:cNvPr id="0" name=""/>
        <dsp:cNvSpPr/>
      </dsp:nvSpPr>
      <dsp:spPr>
        <a:xfrm>
          <a:off x="2921429" y="153329"/>
          <a:ext cx="2125881" cy="1204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Human Resource Strategic System (HRS)</a:t>
          </a:r>
          <a:endParaRPr lang="th-TH" sz="1800" kern="1200" dirty="0"/>
        </a:p>
      </dsp:txBody>
      <dsp:txXfrm>
        <a:off x="2980209" y="212109"/>
        <a:ext cx="2008321" cy="1086554"/>
      </dsp:txXfrm>
    </dsp:sp>
    <dsp:sp modelId="{351CAC02-361B-419A-988C-1847653B85B9}">
      <dsp:nvSpPr>
        <dsp:cNvPr id="0" name=""/>
        <dsp:cNvSpPr/>
      </dsp:nvSpPr>
      <dsp:spPr>
        <a:xfrm rot="20951820">
          <a:off x="5058614" y="2791027"/>
          <a:ext cx="498851" cy="514286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kern="1200"/>
        </a:p>
      </dsp:txBody>
      <dsp:txXfrm>
        <a:off x="5059940" y="2907909"/>
        <a:ext cx="349196" cy="308572"/>
      </dsp:txXfrm>
    </dsp:sp>
    <dsp:sp modelId="{C1AFFDA9-88D6-4301-8364-4AA7D4685FCF}">
      <dsp:nvSpPr>
        <dsp:cNvPr id="0" name=""/>
        <dsp:cNvSpPr/>
      </dsp:nvSpPr>
      <dsp:spPr>
        <a:xfrm>
          <a:off x="5561613" y="2177373"/>
          <a:ext cx="1907346" cy="1187787"/>
        </a:xfrm>
        <a:prstGeom prst="roundRect">
          <a:avLst/>
        </a:prstGeom>
        <a:solidFill>
          <a:srgbClr val="00B050"/>
        </a:solidFill>
        <a:ln w="1905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Human Resource Management </a:t>
          </a:r>
          <a:br>
            <a:rPr lang="en-US" sz="1800" b="1" kern="1200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</a:br>
          <a:r>
            <a:rPr lang="en-US" sz="1800" b="1" kern="1200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System  (HRM)</a:t>
          </a:r>
          <a:endParaRPr lang="th-TH" sz="1800" kern="1200" dirty="0"/>
        </a:p>
      </dsp:txBody>
      <dsp:txXfrm>
        <a:off x="5619596" y="2235356"/>
        <a:ext cx="1791380" cy="1071821"/>
      </dsp:txXfrm>
    </dsp:sp>
    <dsp:sp modelId="{77527308-4357-45C8-A8D4-1B4EF3DB7817}">
      <dsp:nvSpPr>
        <dsp:cNvPr id="0" name=""/>
        <dsp:cNvSpPr/>
      </dsp:nvSpPr>
      <dsp:spPr>
        <a:xfrm rot="2858297">
          <a:off x="4652957" y="4005530"/>
          <a:ext cx="439082" cy="514286"/>
        </a:xfrm>
        <a:prstGeom prst="rightArrow">
          <a:avLst>
            <a:gd name="adj1" fmla="val 60000"/>
            <a:gd name="adj2" fmla="val 50000"/>
          </a:avLst>
        </a:prstGeom>
        <a:solidFill>
          <a:srgbClr val="0065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kern="1200"/>
        </a:p>
      </dsp:txBody>
      <dsp:txXfrm>
        <a:off x="4674441" y="4059721"/>
        <a:ext cx="307357" cy="308572"/>
      </dsp:txXfrm>
    </dsp:sp>
    <dsp:sp modelId="{6204D465-07E8-496D-B3A3-6CDE3953FE8F}">
      <dsp:nvSpPr>
        <dsp:cNvPr id="0" name=""/>
        <dsp:cNvSpPr/>
      </dsp:nvSpPr>
      <dsp:spPr>
        <a:xfrm>
          <a:off x="4629208" y="4941091"/>
          <a:ext cx="1926770" cy="1178762"/>
        </a:xfrm>
        <a:prstGeom prst="roundRect">
          <a:avLst/>
        </a:prstGeom>
        <a:solidFill>
          <a:srgbClr val="0065C0"/>
        </a:solidFill>
        <a:ln w="1905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Human Resource Development System  (HRD)</a:t>
          </a:r>
          <a:endParaRPr lang="th-TH" sz="1800" kern="1200" dirty="0"/>
        </a:p>
      </dsp:txBody>
      <dsp:txXfrm>
        <a:off x="4686750" y="4998633"/>
        <a:ext cx="1811686" cy="1063678"/>
      </dsp:txXfrm>
    </dsp:sp>
    <dsp:sp modelId="{F39C7FBA-E6AA-4F35-9860-A73CF40F82E4}">
      <dsp:nvSpPr>
        <dsp:cNvPr id="0" name=""/>
        <dsp:cNvSpPr/>
      </dsp:nvSpPr>
      <dsp:spPr>
        <a:xfrm rot="7811690">
          <a:off x="2835447" y="4002450"/>
          <a:ext cx="443564" cy="514286"/>
        </a:xfrm>
        <a:prstGeom prst="rightArrow">
          <a:avLst>
            <a:gd name="adj1" fmla="val 60000"/>
            <a:gd name="adj2" fmla="val 50000"/>
          </a:avLst>
        </a:prstGeom>
        <a:solidFill>
          <a:srgbClr val="FF5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kern="1200"/>
        </a:p>
      </dsp:txBody>
      <dsp:txXfrm rot="10800000">
        <a:off x="2944922" y="4054484"/>
        <a:ext cx="310495" cy="308572"/>
      </dsp:txXfrm>
    </dsp:sp>
    <dsp:sp modelId="{ACE602D4-86C0-4785-91FC-A6F751931FD8}">
      <dsp:nvSpPr>
        <dsp:cNvPr id="0" name=""/>
        <dsp:cNvSpPr/>
      </dsp:nvSpPr>
      <dsp:spPr>
        <a:xfrm>
          <a:off x="1107395" y="4902804"/>
          <a:ext cx="1949466" cy="1172868"/>
        </a:xfrm>
        <a:prstGeom prst="roundRect">
          <a:avLst/>
        </a:prstGeom>
        <a:solidFill>
          <a:srgbClr val="FF5050"/>
        </a:solidFill>
        <a:ln w="1905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Performance Management </a:t>
          </a:r>
          <a:br>
            <a:rPr lang="en-US" sz="1800" b="1" kern="1200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</a:br>
          <a:r>
            <a:rPr lang="en-US" sz="1800" b="1" kern="1200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System  (PMS)</a:t>
          </a:r>
          <a:endParaRPr lang="th-TH" sz="1800" kern="1200" dirty="0"/>
        </a:p>
      </dsp:txBody>
      <dsp:txXfrm>
        <a:off x="1164650" y="4960059"/>
        <a:ext cx="1834956" cy="1058358"/>
      </dsp:txXfrm>
    </dsp:sp>
    <dsp:sp modelId="{2ADF9FAD-7989-4745-A7B2-89F1A69BB572}">
      <dsp:nvSpPr>
        <dsp:cNvPr id="0" name=""/>
        <dsp:cNvSpPr/>
      </dsp:nvSpPr>
      <dsp:spPr>
        <a:xfrm rot="11410252">
          <a:off x="2426606" y="2783605"/>
          <a:ext cx="441757" cy="51428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kern="1200"/>
        </a:p>
      </dsp:txBody>
      <dsp:txXfrm rot="10800000">
        <a:off x="2558092" y="2898163"/>
        <a:ext cx="309230" cy="308572"/>
      </dsp:txXfrm>
    </dsp:sp>
    <dsp:sp modelId="{1064472F-D332-4A4A-AB1D-B2DA0F471292}">
      <dsp:nvSpPr>
        <dsp:cNvPr id="0" name=""/>
        <dsp:cNvSpPr/>
      </dsp:nvSpPr>
      <dsp:spPr>
        <a:xfrm>
          <a:off x="525153" y="2201866"/>
          <a:ext cx="1920858" cy="1220301"/>
        </a:xfrm>
        <a:prstGeom prst="roundRect">
          <a:avLst/>
        </a:prstGeom>
        <a:solidFill>
          <a:schemeClr val="bg1">
            <a:lumMod val="50000"/>
          </a:schemeClr>
        </a:solidFill>
        <a:ln w="19050" cap="flat" cmpd="sng" algn="ctr">
          <a:noFill/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Engagement &amp; Satisfaction  </a:t>
          </a:r>
          <a:br>
            <a:rPr lang="en-US" sz="1800" b="1" kern="12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</a:br>
          <a:r>
            <a:rPr lang="en-US" sz="1800" b="1" kern="12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Evaluation </a:t>
          </a:r>
          <a:r>
            <a:rPr lang="en-US" sz="1800" b="1" kern="1200" cap="none" spc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rPr>
            <a:t>System</a:t>
          </a:r>
          <a:endParaRPr lang="th-TH" sz="1800" kern="1200" dirty="0"/>
        </a:p>
      </dsp:txBody>
      <dsp:txXfrm>
        <a:off x="584723" y="2261436"/>
        <a:ext cx="1801718" cy="11011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51FD9-4ED2-4A3E-B140-9CC8953B2C37}">
      <dsp:nvSpPr>
        <dsp:cNvPr id="0" name=""/>
        <dsp:cNvSpPr/>
      </dsp:nvSpPr>
      <dsp:spPr>
        <a:xfrm>
          <a:off x="215534" y="26725"/>
          <a:ext cx="570092" cy="570092"/>
        </a:xfrm>
        <a:prstGeom prst="pie">
          <a:avLst>
            <a:gd name="adj1" fmla="val 162000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518158" y="144883"/>
        <a:ext cx="210391" cy="156096"/>
      </dsp:txXfrm>
    </dsp:sp>
    <dsp:sp modelId="{358CBEED-CD33-4BCC-84C1-627C99E3CE6A}">
      <dsp:nvSpPr>
        <dsp:cNvPr id="0" name=""/>
        <dsp:cNvSpPr/>
      </dsp:nvSpPr>
      <dsp:spPr>
        <a:xfrm>
          <a:off x="215534" y="45863"/>
          <a:ext cx="570092" cy="570092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D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518158" y="341701"/>
        <a:ext cx="210391" cy="156096"/>
      </dsp:txXfrm>
    </dsp:sp>
    <dsp:sp modelId="{D433354A-5357-4674-8C36-903B963FDA1B}">
      <dsp:nvSpPr>
        <dsp:cNvPr id="0" name=""/>
        <dsp:cNvSpPr/>
      </dsp:nvSpPr>
      <dsp:spPr>
        <a:xfrm>
          <a:off x="196395" y="45863"/>
          <a:ext cx="570092" cy="570092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253472" y="341701"/>
        <a:ext cx="210391" cy="156096"/>
      </dsp:txXfrm>
    </dsp:sp>
    <dsp:sp modelId="{F94C2285-5A17-441A-B4F8-D87BE4C7719B}">
      <dsp:nvSpPr>
        <dsp:cNvPr id="0" name=""/>
        <dsp:cNvSpPr/>
      </dsp:nvSpPr>
      <dsp:spPr>
        <a:xfrm>
          <a:off x="196395" y="26725"/>
          <a:ext cx="570092" cy="570092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A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253472" y="144883"/>
        <a:ext cx="210391" cy="156096"/>
      </dsp:txXfrm>
    </dsp:sp>
    <dsp:sp modelId="{C929B773-39F9-446B-A834-AF8066D96E4E}">
      <dsp:nvSpPr>
        <dsp:cNvPr id="0" name=""/>
        <dsp:cNvSpPr/>
      </dsp:nvSpPr>
      <dsp:spPr>
        <a:xfrm>
          <a:off x="180243" y="-8566"/>
          <a:ext cx="640675" cy="64067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75C18-FAB3-40F3-8CBC-E1FA1858CCD6}">
      <dsp:nvSpPr>
        <dsp:cNvPr id="0" name=""/>
        <dsp:cNvSpPr/>
      </dsp:nvSpPr>
      <dsp:spPr>
        <a:xfrm>
          <a:off x="180243" y="10572"/>
          <a:ext cx="640675" cy="64067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41994-B892-40D9-B5B7-C25E352248B2}">
      <dsp:nvSpPr>
        <dsp:cNvPr id="0" name=""/>
        <dsp:cNvSpPr/>
      </dsp:nvSpPr>
      <dsp:spPr>
        <a:xfrm>
          <a:off x="161104" y="10572"/>
          <a:ext cx="640675" cy="64067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4FE5A-169F-4A55-91D5-AE694814E2C4}">
      <dsp:nvSpPr>
        <dsp:cNvPr id="0" name=""/>
        <dsp:cNvSpPr/>
      </dsp:nvSpPr>
      <dsp:spPr>
        <a:xfrm>
          <a:off x="161104" y="-8566"/>
          <a:ext cx="640675" cy="64067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51FD9-4ED2-4A3E-B140-9CC8953B2C37}">
      <dsp:nvSpPr>
        <dsp:cNvPr id="0" name=""/>
        <dsp:cNvSpPr/>
      </dsp:nvSpPr>
      <dsp:spPr>
        <a:xfrm>
          <a:off x="215534" y="26725"/>
          <a:ext cx="570092" cy="570092"/>
        </a:xfrm>
        <a:prstGeom prst="pie">
          <a:avLst>
            <a:gd name="adj1" fmla="val 162000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518158" y="144883"/>
        <a:ext cx="210391" cy="156096"/>
      </dsp:txXfrm>
    </dsp:sp>
    <dsp:sp modelId="{358CBEED-CD33-4BCC-84C1-627C99E3CE6A}">
      <dsp:nvSpPr>
        <dsp:cNvPr id="0" name=""/>
        <dsp:cNvSpPr/>
      </dsp:nvSpPr>
      <dsp:spPr>
        <a:xfrm>
          <a:off x="215534" y="45863"/>
          <a:ext cx="570092" cy="570092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D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518158" y="341701"/>
        <a:ext cx="210391" cy="156096"/>
      </dsp:txXfrm>
    </dsp:sp>
    <dsp:sp modelId="{D433354A-5357-4674-8C36-903B963FDA1B}">
      <dsp:nvSpPr>
        <dsp:cNvPr id="0" name=""/>
        <dsp:cNvSpPr/>
      </dsp:nvSpPr>
      <dsp:spPr>
        <a:xfrm>
          <a:off x="196395" y="45863"/>
          <a:ext cx="570092" cy="570092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253472" y="341701"/>
        <a:ext cx="210391" cy="156096"/>
      </dsp:txXfrm>
    </dsp:sp>
    <dsp:sp modelId="{F94C2285-5A17-441A-B4F8-D87BE4C7719B}">
      <dsp:nvSpPr>
        <dsp:cNvPr id="0" name=""/>
        <dsp:cNvSpPr/>
      </dsp:nvSpPr>
      <dsp:spPr>
        <a:xfrm>
          <a:off x="196395" y="26725"/>
          <a:ext cx="570092" cy="570092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A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253472" y="144883"/>
        <a:ext cx="210391" cy="156096"/>
      </dsp:txXfrm>
    </dsp:sp>
    <dsp:sp modelId="{C929B773-39F9-446B-A834-AF8066D96E4E}">
      <dsp:nvSpPr>
        <dsp:cNvPr id="0" name=""/>
        <dsp:cNvSpPr/>
      </dsp:nvSpPr>
      <dsp:spPr>
        <a:xfrm>
          <a:off x="180243" y="-8566"/>
          <a:ext cx="640675" cy="64067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75C18-FAB3-40F3-8CBC-E1FA1858CCD6}">
      <dsp:nvSpPr>
        <dsp:cNvPr id="0" name=""/>
        <dsp:cNvSpPr/>
      </dsp:nvSpPr>
      <dsp:spPr>
        <a:xfrm>
          <a:off x="180243" y="10572"/>
          <a:ext cx="640675" cy="64067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41994-B892-40D9-B5B7-C25E352248B2}">
      <dsp:nvSpPr>
        <dsp:cNvPr id="0" name=""/>
        <dsp:cNvSpPr/>
      </dsp:nvSpPr>
      <dsp:spPr>
        <a:xfrm>
          <a:off x="161104" y="10572"/>
          <a:ext cx="640675" cy="64067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4FE5A-169F-4A55-91D5-AE694814E2C4}">
      <dsp:nvSpPr>
        <dsp:cNvPr id="0" name=""/>
        <dsp:cNvSpPr/>
      </dsp:nvSpPr>
      <dsp:spPr>
        <a:xfrm>
          <a:off x="161104" y="-8566"/>
          <a:ext cx="640675" cy="64067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51FD9-4ED2-4A3E-B140-9CC8953B2C37}">
      <dsp:nvSpPr>
        <dsp:cNvPr id="0" name=""/>
        <dsp:cNvSpPr/>
      </dsp:nvSpPr>
      <dsp:spPr>
        <a:xfrm>
          <a:off x="215534" y="26725"/>
          <a:ext cx="570092" cy="570092"/>
        </a:xfrm>
        <a:prstGeom prst="pie">
          <a:avLst>
            <a:gd name="adj1" fmla="val 162000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518158" y="144883"/>
        <a:ext cx="210391" cy="156096"/>
      </dsp:txXfrm>
    </dsp:sp>
    <dsp:sp modelId="{358CBEED-CD33-4BCC-84C1-627C99E3CE6A}">
      <dsp:nvSpPr>
        <dsp:cNvPr id="0" name=""/>
        <dsp:cNvSpPr/>
      </dsp:nvSpPr>
      <dsp:spPr>
        <a:xfrm>
          <a:off x="215534" y="45863"/>
          <a:ext cx="570092" cy="570092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D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518158" y="341701"/>
        <a:ext cx="210391" cy="156096"/>
      </dsp:txXfrm>
    </dsp:sp>
    <dsp:sp modelId="{D433354A-5357-4674-8C36-903B963FDA1B}">
      <dsp:nvSpPr>
        <dsp:cNvPr id="0" name=""/>
        <dsp:cNvSpPr/>
      </dsp:nvSpPr>
      <dsp:spPr>
        <a:xfrm>
          <a:off x="196395" y="45863"/>
          <a:ext cx="570092" cy="570092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253472" y="341701"/>
        <a:ext cx="210391" cy="156096"/>
      </dsp:txXfrm>
    </dsp:sp>
    <dsp:sp modelId="{F94C2285-5A17-441A-B4F8-D87BE4C7719B}">
      <dsp:nvSpPr>
        <dsp:cNvPr id="0" name=""/>
        <dsp:cNvSpPr/>
      </dsp:nvSpPr>
      <dsp:spPr>
        <a:xfrm>
          <a:off x="196395" y="26725"/>
          <a:ext cx="570092" cy="570092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A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253472" y="144883"/>
        <a:ext cx="210391" cy="156096"/>
      </dsp:txXfrm>
    </dsp:sp>
    <dsp:sp modelId="{C929B773-39F9-446B-A834-AF8066D96E4E}">
      <dsp:nvSpPr>
        <dsp:cNvPr id="0" name=""/>
        <dsp:cNvSpPr/>
      </dsp:nvSpPr>
      <dsp:spPr>
        <a:xfrm>
          <a:off x="180243" y="-8566"/>
          <a:ext cx="640675" cy="64067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75C18-FAB3-40F3-8CBC-E1FA1858CCD6}">
      <dsp:nvSpPr>
        <dsp:cNvPr id="0" name=""/>
        <dsp:cNvSpPr/>
      </dsp:nvSpPr>
      <dsp:spPr>
        <a:xfrm>
          <a:off x="180243" y="10572"/>
          <a:ext cx="640675" cy="64067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41994-B892-40D9-B5B7-C25E352248B2}">
      <dsp:nvSpPr>
        <dsp:cNvPr id="0" name=""/>
        <dsp:cNvSpPr/>
      </dsp:nvSpPr>
      <dsp:spPr>
        <a:xfrm>
          <a:off x="161104" y="10572"/>
          <a:ext cx="640675" cy="64067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4FE5A-169F-4A55-91D5-AE694814E2C4}">
      <dsp:nvSpPr>
        <dsp:cNvPr id="0" name=""/>
        <dsp:cNvSpPr/>
      </dsp:nvSpPr>
      <dsp:spPr>
        <a:xfrm>
          <a:off x="161104" y="-8566"/>
          <a:ext cx="640675" cy="64067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51FD9-4ED2-4A3E-B140-9CC8953B2C37}">
      <dsp:nvSpPr>
        <dsp:cNvPr id="0" name=""/>
        <dsp:cNvSpPr/>
      </dsp:nvSpPr>
      <dsp:spPr>
        <a:xfrm>
          <a:off x="215534" y="26725"/>
          <a:ext cx="570092" cy="570092"/>
        </a:xfrm>
        <a:prstGeom prst="pie">
          <a:avLst>
            <a:gd name="adj1" fmla="val 162000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518158" y="144883"/>
        <a:ext cx="210391" cy="156096"/>
      </dsp:txXfrm>
    </dsp:sp>
    <dsp:sp modelId="{358CBEED-CD33-4BCC-84C1-627C99E3CE6A}">
      <dsp:nvSpPr>
        <dsp:cNvPr id="0" name=""/>
        <dsp:cNvSpPr/>
      </dsp:nvSpPr>
      <dsp:spPr>
        <a:xfrm>
          <a:off x="215534" y="45863"/>
          <a:ext cx="570092" cy="570092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D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518158" y="341701"/>
        <a:ext cx="210391" cy="156096"/>
      </dsp:txXfrm>
    </dsp:sp>
    <dsp:sp modelId="{D433354A-5357-4674-8C36-903B963FDA1B}">
      <dsp:nvSpPr>
        <dsp:cNvPr id="0" name=""/>
        <dsp:cNvSpPr/>
      </dsp:nvSpPr>
      <dsp:spPr>
        <a:xfrm>
          <a:off x="196395" y="45863"/>
          <a:ext cx="570092" cy="570092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253472" y="341701"/>
        <a:ext cx="210391" cy="156096"/>
      </dsp:txXfrm>
    </dsp:sp>
    <dsp:sp modelId="{F94C2285-5A17-441A-B4F8-D87BE4C7719B}">
      <dsp:nvSpPr>
        <dsp:cNvPr id="0" name=""/>
        <dsp:cNvSpPr/>
      </dsp:nvSpPr>
      <dsp:spPr>
        <a:xfrm>
          <a:off x="196395" y="26725"/>
          <a:ext cx="570092" cy="570092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A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253472" y="144883"/>
        <a:ext cx="210391" cy="156096"/>
      </dsp:txXfrm>
    </dsp:sp>
    <dsp:sp modelId="{C929B773-39F9-446B-A834-AF8066D96E4E}">
      <dsp:nvSpPr>
        <dsp:cNvPr id="0" name=""/>
        <dsp:cNvSpPr/>
      </dsp:nvSpPr>
      <dsp:spPr>
        <a:xfrm>
          <a:off x="180243" y="-8566"/>
          <a:ext cx="640675" cy="64067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75C18-FAB3-40F3-8CBC-E1FA1858CCD6}">
      <dsp:nvSpPr>
        <dsp:cNvPr id="0" name=""/>
        <dsp:cNvSpPr/>
      </dsp:nvSpPr>
      <dsp:spPr>
        <a:xfrm>
          <a:off x="180243" y="10572"/>
          <a:ext cx="640675" cy="64067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41994-B892-40D9-B5B7-C25E352248B2}">
      <dsp:nvSpPr>
        <dsp:cNvPr id="0" name=""/>
        <dsp:cNvSpPr/>
      </dsp:nvSpPr>
      <dsp:spPr>
        <a:xfrm>
          <a:off x="161104" y="10572"/>
          <a:ext cx="640675" cy="64067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4FE5A-169F-4A55-91D5-AE694814E2C4}">
      <dsp:nvSpPr>
        <dsp:cNvPr id="0" name=""/>
        <dsp:cNvSpPr/>
      </dsp:nvSpPr>
      <dsp:spPr>
        <a:xfrm>
          <a:off x="161104" y="-8566"/>
          <a:ext cx="640675" cy="64067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51FD9-4ED2-4A3E-B140-9CC8953B2C37}">
      <dsp:nvSpPr>
        <dsp:cNvPr id="0" name=""/>
        <dsp:cNvSpPr/>
      </dsp:nvSpPr>
      <dsp:spPr>
        <a:xfrm>
          <a:off x="215534" y="26725"/>
          <a:ext cx="570092" cy="570092"/>
        </a:xfrm>
        <a:prstGeom prst="pie">
          <a:avLst>
            <a:gd name="adj1" fmla="val 162000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518158" y="144883"/>
        <a:ext cx="210391" cy="156096"/>
      </dsp:txXfrm>
    </dsp:sp>
    <dsp:sp modelId="{358CBEED-CD33-4BCC-84C1-627C99E3CE6A}">
      <dsp:nvSpPr>
        <dsp:cNvPr id="0" name=""/>
        <dsp:cNvSpPr/>
      </dsp:nvSpPr>
      <dsp:spPr>
        <a:xfrm>
          <a:off x="215534" y="45863"/>
          <a:ext cx="570092" cy="570092"/>
        </a:xfrm>
        <a:prstGeom prst="pie">
          <a:avLst>
            <a:gd name="adj1" fmla="val 0"/>
            <a:gd name="adj2" fmla="val 540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D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518158" y="341701"/>
        <a:ext cx="210391" cy="156096"/>
      </dsp:txXfrm>
    </dsp:sp>
    <dsp:sp modelId="{D433354A-5357-4674-8C36-903B963FDA1B}">
      <dsp:nvSpPr>
        <dsp:cNvPr id="0" name=""/>
        <dsp:cNvSpPr/>
      </dsp:nvSpPr>
      <dsp:spPr>
        <a:xfrm>
          <a:off x="196395" y="45863"/>
          <a:ext cx="570092" cy="570092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253472" y="341701"/>
        <a:ext cx="210391" cy="156096"/>
      </dsp:txXfrm>
    </dsp:sp>
    <dsp:sp modelId="{F94C2285-5A17-441A-B4F8-D87BE4C7719B}">
      <dsp:nvSpPr>
        <dsp:cNvPr id="0" name=""/>
        <dsp:cNvSpPr/>
      </dsp:nvSpPr>
      <dsp:spPr>
        <a:xfrm>
          <a:off x="196395" y="26725"/>
          <a:ext cx="570092" cy="570092"/>
        </a:xfrm>
        <a:prstGeom prst="pie">
          <a:avLst>
            <a:gd name="adj1" fmla="val 10800000"/>
            <a:gd name="adj2" fmla="val 1620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A</a:t>
          </a:r>
          <a:endParaRPr lang="th-TH" sz="900" b="1" kern="1200" dirty="0">
            <a:solidFill>
              <a:schemeClr val="tx1"/>
            </a:solidFill>
            <a:latin typeface="Aharoni" panose="02010803020104030203" pitchFamily="2" charset="-79"/>
          </a:endParaRPr>
        </a:p>
      </dsp:txBody>
      <dsp:txXfrm>
        <a:off x="253472" y="144883"/>
        <a:ext cx="210391" cy="156096"/>
      </dsp:txXfrm>
    </dsp:sp>
    <dsp:sp modelId="{C929B773-39F9-446B-A834-AF8066D96E4E}">
      <dsp:nvSpPr>
        <dsp:cNvPr id="0" name=""/>
        <dsp:cNvSpPr/>
      </dsp:nvSpPr>
      <dsp:spPr>
        <a:xfrm>
          <a:off x="180243" y="-8566"/>
          <a:ext cx="640675" cy="64067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75C18-FAB3-40F3-8CBC-E1FA1858CCD6}">
      <dsp:nvSpPr>
        <dsp:cNvPr id="0" name=""/>
        <dsp:cNvSpPr/>
      </dsp:nvSpPr>
      <dsp:spPr>
        <a:xfrm>
          <a:off x="180243" y="10572"/>
          <a:ext cx="640675" cy="64067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41994-B892-40D9-B5B7-C25E352248B2}">
      <dsp:nvSpPr>
        <dsp:cNvPr id="0" name=""/>
        <dsp:cNvSpPr/>
      </dsp:nvSpPr>
      <dsp:spPr>
        <a:xfrm>
          <a:off x="161104" y="10572"/>
          <a:ext cx="640675" cy="64067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4FE5A-169F-4A55-91D5-AE694814E2C4}">
      <dsp:nvSpPr>
        <dsp:cNvPr id="0" name=""/>
        <dsp:cNvSpPr/>
      </dsp:nvSpPr>
      <dsp:spPr>
        <a:xfrm>
          <a:off x="161104" y="-8566"/>
          <a:ext cx="640675" cy="64067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DCAD-26D5-488A-9226-CCE5350BA591}" type="datetimeFigureOut">
              <a:rPr lang="th-TH" smtClean="0"/>
              <a:t>16/06/60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0E80-CDC5-4ECF-BE9E-5AF7E641CF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618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DCAD-26D5-488A-9226-CCE5350BA591}" type="datetimeFigureOut">
              <a:rPr lang="th-TH" smtClean="0"/>
              <a:t>16/06/60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0E80-CDC5-4ECF-BE9E-5AF7E641CF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310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DCAD-26D5-488A-9226-CCE5350BA591}" type="datetimeFigureOut">
              <a:rPr lang="th-TH" smtClean="0"/>
              <a:t>16/06/60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0E80-CDC5-4ECF-BE9E-5AF7E641CF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464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DCAD-26D5-488A-9226-CCE5350BA591}" type="datetimeFigureOut">
              <a:rPr lang="th-TH" smtClean="0"/>
              <a:t>16/06/60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0E80-CDC5-4ECF-BE9E-5AF7E641CF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812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DCAD-26D5-488A-9226-CCE5350BA591}" type="datetimeFigureOut">
              <a:rPr lang="th-TH" smtClean="0"/>
              <a:t>16/06/60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0E80-CDC5-4ECF-BE9E-5AF7E641CF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024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DCAD-26D5-488A-9226-CCE5350BA591}" type="datetimeFigureOut">
              <a:rPr lang="th-TH" smtClean="0"/>
              <a:t>16/06/60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0E80-CDC5-4ECF-BE9E-5AF7E641CF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136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DCAD-26D5-488A-9226-CCE5350BA591}" type="datetimeFigureOut">
              <a:rPr lang="th-TH" smtClean="0"/>
              <a:t>16/06/60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0E80-CDC5-4ECF-BE9E-5AF7E641CF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326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DCAD-26D5-488A-9226-CCE5350BA591}" type="datetimeFigureOut">
              <a:rPr lang="th-TH" smtClean="0"/>
              <a:t>16/06/60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0E80-CDC5-4ECF-BE9E-5AF7E641CF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500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DCAD-26D5-488A-9226-CCE5350BA591}" type="datetimeFigureOut">
              <a:rPr lang="th-TH" smtClean="0"/>
              <a:t>16/06/60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0E80-CDC5-4ECF-BE9E-5AF7E641CF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478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DCAD-26D5-488A-9226-CCE5350BA591}" type="datetimeFigureOut">
              <a:rPr lang="th-TH" smtClean="0"/>
              <a:t>16/06/60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0E80-CDC5-4ECF-BE9E-5AF7E641CF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548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DCAD-26D5-488A-9226-CCE5350BA591}" type="datetimeFigureOut">
              <a:rPr lang="th-TH" smtClean="0"/>
              <a:t>16/06/60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F0E80-CDC5-4ECF-BE9E-5AF7E641CF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818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DDCAD-26D5-488A-9226-CCE5350BA591}" type="datetimeFigureOut">
              <a:rPr lang="th-TH" smtClean="0"/>
              <a:t>16/06/60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F0E80-CDC5-4ECF-BE9E-5AF7E641CF2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231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diagramDrawing" Target="../diagrams/drawing10.xml"/><Relationship Id="rId3" Type="http://schemas.openxmlformats.org/officeDocument/2006/relationships/image" Target="../media/image21.png"/><Relationship Id="rId7" Type="http://schemas.openxmlformats.org/officeDocument/2006/relationships/chart" Target="../charts/chart1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diagramQuickStyle" Target="../diagrams/quickStyle10.xml"/><Relationship Id="rId5" Type="http://schemas.openxmlformats.org/officeDocument/2006/relationships/image" Target="../media/image23.png"/><Relationship Id="rId10" Type="http://schemas.openxmlformats.org/officeDocument/2006/relationships/diagramLayout" Target="../diagrams/layout10.xml"/><Relationship Id="rId4" Type="http://schemas.openxmlformats.org/officeDocument/2006/relationships/image" Target="../media/image22.png"/><Relationship Id="rId9" Type="http://schemas.openxmlformats.org/officeDocument/2006/relationships/diagramData" Target="../diagrams/data10.xml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openxmlformats.org/officeDocument/2006/relationships/chart" Target="../charts/chart5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1.xml"/><Relationship Id="rId12" Type="http://schemas.openxmlformats.org/officeDocument/2006/relationships/image" Target="../media/image2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11" Type="http://schemas.openxmlformats.org/officeDocument/2006/relationships/chart" Target="../charts/chart4.xml"/><Relationship Id="rId5" Type="http://schemas.openxmlformats.org/officeDocument/2006/relationships/diagramLayout" Target="../diagrams/layout11.xml"/><Relationship Id="rId10" Type="http://schemas.openxmlformats.org/officeDocument/2006/relationships/chart" Target="../charts/chart3.xml"/><Relationship Id="rId4" Type="http://schemas.openxmlformats.org/officeDocument/2006/relationships/diagramData" Target="../diagrams/data11.xml"/><Relationship Id="rId9" Type="http://schemas.openxmlformats.org/officeDocument/2006/relationships/image" Target="../media/image24.png"/><Relationship Id="rId1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chart" Target="../charts/chart8.xml"/><Relationship Id="rId7" Type="http://schemas.openxmlformats.org/officeDocument/2006/relationships/diagramQuickStyle" Target="../diagrams/quickStyle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10" Type="http://schemas.openxmlformats.org/officeDocument/2006/relationships/image" Target="../media/image28.png"/><Relationship Id="rId4" Type="http://schemas.openxmlformats.org/officeDocument/2006/relationships/chart" Target="../charts/chart9.xml"/><Relationship Id="rId9" Type="http://schemas.microsoft.com/office/2007/relationships/diagramDrawing" Target="../diagrams/drawin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Layout" Target="../diagrams/layout2.xml"/><Relationship Id="rId1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diagramData" Target="../diagrams/data2.xml"/><Relationship Id="rId17" Type="http://schemas.openxmlformats.org/officeDocument/2006/relationships/image" Target="../media/image9.png"/><Relationship Id="rId2" Type="http://schemas.openxmlformats.org/officeDocument/2006/relationships/diagramData" Target="../diagrams/data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Relationship Id="rId1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co.th/url?sa=i&amp;rct=j&amp;q=&amp;esrc=s&amp;source=images&amp;cd=&amp;cad=rja&amp;uact=8&amp;docid=A8BSAAd3HbpKDM&amp;tbnid=B2ZD_DDZ_ReIVM:&amp;ved=0CAUQjRw&amp;url=http://en.docsity.com/news/engineering/demanded-majors-india-global-local-trends-hand-hand/&amp;ei=8YeiU76cJoLi8AWGiYKYAw&amp;bvm=bv.69411363,d.c2E&amp;psig=AFQjCNGtsTrJmqGwZdlEJ04g3Pou9XxHEw&amp;ust=140324545605162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microsoft.com/office/2007/relationships/diagramDrawing" Target="../diagrams/drawing8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diagramColors" Target="../diagrams/colors8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29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diagramQuickStyle" Target="../diagrams/quickStyle8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openxmlformats.org/officeDocument/2006/relationships/diagramLayout" Target="../diagrams/layout8.xml"/><Relationship Id="rId28" Type="http://schemas.openxmlformats.org/officeDocument/2006/relationships/diagramLayout" Target="../diagrams/layout9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31" Type="http://schemas.microsoft.com/office/2007/relationships/diagramDrawing" Target="../diagrams/drawing9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diagramData" Target="../diagrams/data8.xml"/><Relationship Id="rId27" Type="http://schemas.openxmlformats.org/officeDocument/2006/relationships/diagramData" Target="../diagrams/data9.xml"/><Relationship Id="rId30" Type="http://schemas.openxmlformats.org/officeDocument/2006/relationships/diagramColors" Target="../diagrams/colors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38051" y="2227761"/>
            <a:ext cx="9593963" cy="23876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การปฏิรูปการบริหารงานบุคคล</a:t>
            </a:r>
            <a:b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สู่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Thailand 4.0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วงรี 2"/>
          <p:cNvSpPr/>
          <p:nvPr/>
        </p:nvSpPr>
        <p:spPr>
          <a:xfrm>
            <a:off x="9892833" y="1569221"/>
            <a:ext cx="2299167" cy="2078721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 w="57150">
                <a:solidFill>
                  <a:srgbClr val="C00000"/>
                </a:solidFill>
              </a:ln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14363" y="173101"/>
            <a:ext cx="6789780" cy="646771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การปฏิรูป ระบบการบริหารงานบุคคล สู่ยุค 4.0</a:t>
            </a:r>
            <a:endParaRPr lang="th-TH" b="1" dirty="0">
              <a:solidFill>
                <a:schemeClr val="bg1"/>
              </a:solidFill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1197736" y="3736162"/>
            <a:ext cx="1083542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2775473" y="1054249"/>
            <a:ext cx="0" cy="5249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กลุ่ม 11"/>
          <p:cNvGrpSpPr/>
          <p:nvPr/>
        </p:nvGrpSpPr>
        <p:grpSpPr>
          <a:xfrm>
            <a:off x="3093335" y="3626864"/>
            <a:ext cx="1151533" cy="1295567"/>
            <a:chOff x="3281299" y="4811355"/>
            <a:chExt cx="1247457" cy="1403489"/>
          </a:xfrm>
        </p:grpSpPr>
        <p:pic>
          <p:nvPicPr>
            <p:cNvPr id="2050" name="Picture 2" descr="Image result for expert people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9849" y="4811355"/>
              <a:ext cx="1141879" cy="1141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กล่องข้อความ 9"/>
            <p:cNvSpPr txBox="1"/>
            <p:nvPr/>
          </p:nvSpPr>
          <p:spPr>
            <a:xfrm>
              <a:off x="3281299" y="5953234"/>
              <a:ext cx="12474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Existing Employee</a:t>
              </a:r>
              <a:endParaRPr lang="th-TH" sz="1100" b="1" dirty="0"/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4865116" y="2398330"/>
            <a:ext cx="962701" cy="1178088"/>
            <a:chOff x="8366478" y="4712149"/>
            <a:chExt cx="1229344" cy="1504388"/>
          </a:xfrm>
        </p:grpSpPr>
        <p:pic>
          <p:nvPicPr>
            <p:cNvPr id="2052" name="Picture 4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8824" y="4712149"/>
              <a:ext cx="1186998" cy="1186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กล่องข้อความ 14"/>
            <p:cNvSpPr txBox="1"/>
            <p:nvPr/>
          </p:nvSpPr>
          <p:spPr>
            <a:xfrm>
              <a:off x="8366478" y="5954927"/>
              <a:ext cx="10967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New  Employee</a:t>
              </a:r>
              <a:endParaRPr lang="th-TH" sz="1100" b="1" dirty="0"/>
            </a:p>
          </p:txBody>
        </p:sp>
      </p:grpSp>
      <p:sp>
        <p:nvSpPr>
          <p:cNvPr id="16" name="กล่องข้อความ 15"/>
          <p:cNvSpPr txBox="1"/>
          <p:nvPr/>
        </p:nvSpPr>
        <p:spPr>
          <a:xfrm>
            <a:off x="912271" y="3463276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HR 1.0 – 3.0</a:t>
            </a:r>
            <a:endParaRPr lang="th-TH" sz="1800" b="1" dirty="0"/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1411019" y="2336674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HR 4.0</a:t>
            </a:r>
            <a:endParaRPr lang="th-TH" sz="1800" b="1" dirty="0"/>
          </a:p>
        </p:txBody>
      </p:sp>
      <p:sp>
        <p:nvSpPr>
          <p:cNvPr id="22" name="ลูกศรขึ้น 21"/>
          <p:cNvSpPr/>
          <p:nvPr/>
        </p:nvSpPr>
        <p:spPr>
          <a:xfrm>
            <a:off x="4439346" y="2521340"/>
            <a:ext cx="361449" cy="2396614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5399471" y="3502648"/>
            <a:ext cx="2619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How to develop skill  to  HR 4.0 ?</a:t>
            </a:r>
            <a:endParaRPr lang="th-TH" sz="1400" b="1" dirty="0"/>
          </a:p>
        </p:txBody>
      </p:sp>
      <p:sp>
        <p:nvSpPr>
          <p:cNvPr id="24" name="กล่องข้อความ 23"/>
          <p:cNvSpPr txBox="1"/>
          <p:nvPr/>
        </p:nvSpPr>
        <p:spPr>
          <a:xfrm>
            <a:off x="6275221" y="2791679"/>
            <a:ext cx="2573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How to develop skill  for future?</a:t>
            </a:r>
            <a:endParaRPr lang="th-TH" sz="1400" b="1" dirty="0"/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10885510" y="1983741"/>
            <a:ext cx="113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Strategy ?</a:t>
            </a:r>
            <a:endParaRPr lang="th-TH" sz="1800" b="1" dirty="0"/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9892833" y="2412973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How to Implement ?</a:t>
            </a:r>
            <a:endParaRPr lang="th-TH" sz="1800" b="1" dirty="0"/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10116645" y="2878682"/>
            <a:ext cx="190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How to Evaluate ?</a:t>
            </a:r>
            <a:endParaRPr lang="th-TH" sz="1800" b="1" dirty="0"/>
          </a:p>
        </p:txBody>
      </p:sp>
      <p:cxnSp>
        <p:nvCxnSpPr>
          <p:cNvPr id="26" name="ลูกศรเชื่อมต่อแบบตรง 25"/>
          <p:cNvCxnSpPr/>
          <p:nvPr/>
        </p:nvCxnSpPr>
        <p:spPr>
          <a:xfrm>
            <a:off x="2689412" y="2536729"/>
            <a:ext cx="178309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รูปภาพ 20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510" y="3916794"/>
            <a:ext cx="1219408" cy="474214"/>
          </a:xfrm>
          <a:prstGeom prst="rect">
            <a:avLst/>
          </a:prstGeom>
        </p:spPr>
      </p:pic>
      <p:sp>
        <p:nvSpPr>
          <p:cNvPr id="17" name="ลูกศรขึ้น 16"/>
          <p:cNvSpPr/>
          <p:nvPr/>
        </p:nvSpPr>
        <p:spPr>
          <a:xfrm>
            <a:off x="5924131" y="2536729"/>
            <a:ext cx="357127" cy="788319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  <p:pic>
        <p:nvPicPr>
          <p:cNvPr id="84" name="รูปภาพ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0" y="5063540"/>
            <a:ext cx="3586555" cy="1793844"/>
          </a:xfrm>
          <a:prstGeom prst="rect">
            <a:avLst/>
          </a:prstGeom>
        </p:spPr>
      </p:pic>
      <p:pic>
        <p:nvPicPr>
          <p:cNvPr id="85" name="รูปภาพ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560" y="5095402"/>
            <a:ext cx="2598798" cy="1755882"/>
          </a:xfrm>
          <a:prstGeom prst="rect">
            <a:avLst/>
          </a:prstGeom>
        </p:spPr>
      </p:pic>
      <p:graphicFrame>
        <p:nvGraphicFramePr>
          <p:cNvPr id="86" name="แผนภูมิ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612643"/>
              </p:ext>
            </p:extLst>
          </p:nvPr>
        </p:nvGraphicFramePr>
        <p:xfrm>
          <a:off x="8489276" y="5700590"/>
          <a:ext cx="3702724" cy="115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87" name="รูปภาพ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5596" y="5077929"/>
            <a:ext cx="2498535" cy="1769313"/>
          </a:xfrm>
          <a:prstGeom prst="rect">
            <a:avLst/>
          </a:prstGeom>
        </p:spPr>
      </p:pic>
      <p:graphicFrame>
        <p:nvGraphicFramePr>
          <p:cNvPr id="103" name="ไดอะแกรม 102"/>
          <p:cNvGraphicFramePr/>
          <p:nvPr>
            <p:extLst>
              <p:ext uri="{D42A27DB-BD31-4B8C-83A1-F6EECF244321}">
                <p14:modId xmlns:p14="http://schemas.microsoft.com/office/powerpoint/2010/main" val="1479532050"/>
              </p:ext>
            </p:extLst>
          </p:nvPr>
        </p:nvGraphicFramePr>
        <p:xfrm>
          <a:off x="8848682" y="3903033"/>
          <a:ext cx="2973177" cy="2219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1" name="วงเล็บปีกกาขวา 20"/>
          <p:cNvSpPr/>
          <p:nvPr/>
        </p:nvSpPr>
        <p:spPr>
          <a:xfrm>
            <a:off x="9261172" y="1569221"/>
            <a:ext cx="290599" cy="2618922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1800"/>
          </a:p>
        </p:txBody>
      </p:sp>
      <p:sp>
        <p:nvSpPr>
          <p:cNvPr id="42" name="TextBox 41"/>
          <p:cNvSpPr txBox="1"/>
          <p:nvPr/>
        </p:nvSpPr>
        <p:spPr>
          <a:xfrm>
            <a:off x="4374518" y="951780"/>
            <a:ext cx="2130015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CMU HR 4.0 </a:t>
            </a: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ความรู้ความเข้าใจในองค์กร </a:t>
            </a:r>
            <a:r>
              <a:rPr lang="en-US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มีความสามารถ(ทักษะ</a:t>
            </a:r>
            <a:r>
              <a:rPr lang="en-US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เทคนิค) </a:t>
            </a:r>
            <a:r>
              <a:rPr lang="en-US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(Knowledge experience , talent)</a:t>
            </a:r>
            <a:endParaRPr lang="th-TH" sz="8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สื่อความหมายได้ถูกต้อง  (</a:t>
            </a:r>
            <a:r>
              <a:rPr lang="en-US" sz="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</a:t>
            </a:r>
            <a:r>
              <a:rPr lang="en-US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ommunication)</a:t>
            </a: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มุ่งมั่นกับการลงมือทำจริงๆ มีความรับผิดชอบ </a:t>
            </a:r>
            <a:r>
              <a:rPr lang="en-US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</a:t>
            </a:r>
            <a:r>
              <a:rPr lang="en-US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erformance management)</a:t>
            </a: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สร้างความเข้มแข็งทางด้านวัฒนธรรมองค์กร</a:t>
            </a:r>
            <a:r>
              <a:rPr lang="en-US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(Competitiveness of culture) </a:t>
            </a: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ทัศนคติที่ดีต่อองค์กร </a:t>
            </a:r>
            <a:r>
              <a:rPr lang="en-US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(Attitude) </a:t>
            </a:r>
            <a:endParaRPr lang="th-TH" sz="8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สภาวะความเป็นผู้นำ </a:t>
            </a:r>
            <a:r>
              <a:rPr lang="en-US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(Leadership)</a:t>
            </a:r>
            <a:endParaRPr lang="th-TH" sz="8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268288" algn="l"/>
              </a:tabLst>
            </a:pPr>
            <a:r>
              <a:rPr lang="th-TH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มีความยึดหยุ่น </a:t>
            </a:r>
            <a:r>
              <a:rPr lang="en-US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กล้าคิด กล้าพูด พูดตรงไปตรงมา มองขาด </a:t>
            </a:r>
            <a:endParaRPr lang="th-TH" sz="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1" r="1610" b="8582"/>
          <a:stretch/>
        </p:blipFill>
        <p:spPr bwMode="auto">
          <a:xfrm>
            <a:off x="4937275" y="4052059"/>
            <a:ext cx="3769157" cy="1011481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แผนภูมิ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839337"/>
              </p:ext>
            </p:extLst>
          </p:nvPr>
        </p:nvGraphicFramePr>
        <p:xfrm>
          <a:off x="9292551" y="5359742"/>
          <a:ext cx="2899449" cy="1498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3" y="3227"/>
            <a:ext cx="3311408" cy="1769313"/>
          </a:xfrm>
          <a:prstGeom prst="rect">
            <a:avLst/>
          </a:prstGeom>
        </p:spPr>
      </p:pic>
      <p:graphicFrame>
        <p:nvGraphicFramePr>
          <p:cNvPr id="4" name="ไดอะแกรม 3"/>
          <p:cNvGraphicFramePr/>
          <p:nvPr>
            <p:extLst/>
          </p:nvPr>
        </p:nvGraphicFramePr>
        <p:xfrm>
          <a:off x="2580761" y="1095678"/>
          <a:ext cx="7004424" cy="466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2836326" y="1106728"/>
            <a:ext cx="1570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2513834" y="3430486"/>
            <a:ext cx="221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605447" y="1200330"/>
            <a:ext cx="197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/>
              <a:t>Weaknesses</a:t>
            </a:r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227536" y="3535874"/>
            <a:ext cx="1276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Threats</a:t>
            </a:r>
            <a:endParaRPr lang="th-TH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629396" y="1555744"/>
            <a:ext cx="34759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มีศักยภาพและความเชี่ยวชาญทางวิชาการที่จะให้บริการวิชาการ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มีองค์ความรู้และต้นทุนทางวัฒนธรรมท้องถิ่น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มีบุคลากรที่มีความหลากหลายในช่วงอายุ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มีบุคลากรที่มีตำแหน่งทางวิชาการที่พร้อมจะพัฒนาเข้าสู่ตำแหน่งที่สูงขึ้น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มีอัตราค่าตอบแทนที่ดึงดูดบุคลากร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4" y="1772540"/>
            <a:ext cx="2598798" cy="1755882"/>
          </a:xfrm>
          <a:prstGeom prst="rect">
            <a:avLst/>
          </a:prstGeom>
        </p:spPr>
      </p:pic>
      <p:graphicFrame>
        <p:nvGraphicFramePr>
          <p:cNvPr id="12" name="แผนภูมิ 11"/>
          <p:cNvGraphicFramePr>
            <a:graphicFrameLocks/>
          </p:cNvGraphicFramePr>
          <p:nvPr>
            <p:extLst/>
          </p:nvPr>
        </p:nvGraphicFramePr>
        <p:xfrm>
          <a:off x="23464" y="3486882"/>
          <a:ext cx="2582468" cy="19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4" name="กล่องข้อความ 13"/>
          <p:cNvSpPr txBox="1"/>
          <p:nvPr/>
        </p:nvSpPr>
        <p:spPr>
          <a:xfrm>
            <a:off x="2622262" y="3946042"/>
            <a:ext cx="350487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มหาวิทยาลัยเปิดโอกาสให้บุคลากรได้พัฒนาตนเอง และเปิดโอกาสให้สามารถทำงามข้ามส่วนงานได้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มหาวิทยาลัยสนับสนุนให้บุคลากรได้สร้างสรรค์ผลงาน งานวิจัยที่สามารถต่อยอด และสอดคล้องกับ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Thailand 4.0</a:t>
            </a:r>
            <a:endParaRPr lang="th-TH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มหาวิทยาลัยสนับสนุนให้บุคลากรเข้าสู่ตำแหน่งทางวิชาการที่สูงขึ้น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งบประมาณการด้านสนับสนุนการวิจัยจากภาครัฐและเอกชนมีมากขึ้น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" name="แผนภูมิ 14"/>
          <p:cNvGraphicFramePr>
            <a:graphicFrameLocks/>
          </p:cNvGraphicFramePr>
          <p:nvPr>
            <p:extLst/>
          </p:nvPr>
        </p:nvGraphicFramePr>
        <p:xfrm>
          <a:off x="0" y="5308406"/>
          <a:ext cx="2614097" cy="1689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6" name="รูปภาพ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41" y="3226"/>
            <a:ext cx="3725912" cy="1197103"/>
          </a:xfrm>
          <a:prstGeom prst="rect">
            <a:avLst/>
          </a:prstGeom>
        </p:spPr>
      </p:pic>
      <p:sp>
        <p:nvSpPr>
          <p:cNvPr id="17" name="กล่องข้อความ 16"/>
          <p:cNvSpPr txBox="1"/>
          <p:nvPr/>
        </p:nvSpPr>
        <p:spPr>
          <a:xfrm>
            <a:off x="6127138" y="1555743"/>
            <a:ext cx="35888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มีบุคลากรที่มีตำแหน่งทางวิชาการอยู่ในวัยเกษียณเพิ่มมากขึ้น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อัตราการลาออกของบุคลากรมีแนวโน้มสูงขึ้น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ขาดบรรยากาศความเป็นนานาชาติภายในมหาวิทยาลัย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ขาดการบูร</a:t>
            </a:r>
            <a:r>
              <a:rPr lang="th-TH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ณา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การองค์ความรู้หรือศาสตร์ผสมผสาน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ขาดแผนพัฒนาทรัพยากรบุคคลด้านการวิจัย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" name="แผนภูมิ 17"/>
          <p:cNvGraphicFramePr/>
          <p:nvPr>
            <p:extLst/>
          </p:nvPr>
        </p:nvGraphicFramePr>
        <p:xfrm>
          <a:off x="9737780" y="1296453"/>
          <a:ext cx="2380486" cy="250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9" name="ตาราง 18"/>
          <p:cNvGraphicFramePr>
            <a:graphicFrameLocks noGrp="1"/>
          </p:cNvGraphicFramePr>
          <p:nvPr>
            <p:extLst/>
          </p:nvPr>
        </p:nvGraphicFramePr>
        <p:xfrm>
          <a:off x="9737530" y="3797484"/>
          <a:ext cx="2334578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1254"/>
                <a:gridCol w="623324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อัตราการลาออกของพนักงานมหาวิทยาลัยประจำ</a:t>
                      </a:r>
                      <a:endParaRPr lang="en-US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สายวิชาการ</a:t>
                      </a:r>
                      <a:endParaRPr lang="en-US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อาจารย์</a:t>
                      </a:r>
                      <a:endParaRPr lang="en-US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154</a:t>
                      </a:r>
                      <a:endParaRPr lang="en-US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ผู้ช่วยศาสตราจารย์</a:t>
                      </a:r>
                      <a:endParaRPr lang="en-US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en-US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รองศาสตราจารย์</a:t>
                      </a:r>
                      <a:endParaRPr lang="en-US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ศาสตราจารย์</a:t>
                      </a:r>
                      <a:endParaRPr lang="en-US" sz="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กล่องข้อความ 1"/>
          <p:cNvSpPr txBox="1"/>
          <p:nvPr/>
        </p:nvSpPr>
        <p:spPr>
          <a:xfrm>
            <a:off x="5564747" y="3165044"/>
            <a:ext cx="1064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SWOT</a:t>
            </a:r>
            <a:endParaRPr lang="th-TH" dirty="0"/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6104806" y="3981694"/>
            <a:ext cx="3588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นโยบายของภาครัฐ โดยกระทรวงศึกษาธิการ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การเปิด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ช่องให้ต่างชาติตั้งสถาบันการศึกษาในเขตเศรษฐกิจ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พิเศษ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Generation Gap 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ของบุคลากร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ชื่อเรื่อง 1"/>
          <p:cNvSpPr>
            <a:spLocks noGrp="1"/>
          </p:cNvSpPr>
          <p:nvPr>
            <p:ph type="title"/>
          </p:nvPr>
        </p:nvSpPr>
        <p:spPr>
          <a:xfrm>
            <a:off x="3516439" y="232441"/>
            <a:ext cx="5294074" cy="549275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บุคลากรสายวิชาการในปัจจุบัน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แผนภูมิ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716973"/>
              </p:ext>
            </p:extLst>
          </p:nvPr>
        </p:nvGraphicFramePr>
        <p:xfrm>
          <a:off x="2629395" y="5754244"/>
          <a:ext cx="2857005" cy="1150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9708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แผนภูมิ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32000"/>
              </p:ext>
            </p:extLst>
          </p:nvPr>
        </p:nvGraphicFramePr>
        <p:xfrm>
          <a:off x="8075" y="2895923"/>
          <a:ext cx="2762258" cy="232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แผนภูมิ 11"/>
          <p:cNvGraphicFramePr>
            <a:graphicFrameLocks/>
          </p:cNvGraphicFramePr>
          <p:nvPr/>
        </p:nvGraphicFramePr>
        <p:xfrm>
          <a:off x="0" y="0"/>
          <a:ext cx="2777895" cy="3053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แผนภูมิ 14"/>
          <p:cNvGraphicFramePr>
            <a:graphicFrameLocks/>
          </p:cNvGraphicFramePr>
          <p:nvPr/>
        </p:nvGraphicFramePr>
        <p:xfrm>
          <a:off x="0" y="5365088"/>
          <a:ext cx="3525482" cy="151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ไดอะแกรม 4"/>
          <p:cNvGraphicFramePr/>
          <p:nvPr>
            <p:extLst/>
          </p:nvPr>
        </p:nvGraphicFramePr>
        <p:xfrm>
          <a:off x="2844173" y="781716"/>
          <a:ext cx="7004424" cy="466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516439" y="232441"/>
            <a:ext cx="5294074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บุคลากรสายสนับสนุนในปัจจุบัน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035678" y="864733"/>
            <a:ext cx="1570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3004262" y="3238750"/>
            <a:ext cx="221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707085" y="925603"/>
            <a:ext cx="197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smtClean="0"/>
              <a:t>Weaknesses</a:t>
            </a:r>
            <a:endParaRPr lang="th-TH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402532" y="3290140"/>
            <a:ext cx="1276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Threats</a:t>
            </a:r>
            <a:endParaRPr lang="th-TH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5861597" y="2868216"/>
            <a:ext cx="1064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SWOT</a:t>
            </a:r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2906155" y="1245583"/>
            <a:ext cx="34759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บุคลากรมีความรู้ ความเชี่ยวชาญ ในงานที่ปฏิบัติ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บุคลากรมีความรัก ความผูกพันต่อองค์กร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มีองค์ความรู้และต้นทุนทางวัฒนธรรมท้องถิ่น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มีบุคลากรที่มีความหลากหลายในช่วง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อายุ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บุคลากรมีคุณวุฒิที่เหมาะสมกับตำแหน่งงาน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บุคลากรมีสมรรถนะในการปฏิบัติงานอยู่ในระดับสูง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endParaRPr lang="th-TH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2799895" y="3981694"/>
            <a:ext cx="32492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มหาวิทยาลัยเปิดโอกาสให้บุคลากรได้พัฒนาตนเอง และเปิดโอกาสเข้าสู่ในตำแหน่งที่สูงขึ้น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มหาวิทยาลัยสนับสนุนให้บุคลากรได้สร้างสรรค์ผลงาน งานวิจัยที่สนับสนุนการปฏิบัติงาน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" name="ตาราง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152803"/>
              </p:ext>
            </p:extLst>
          </p:nvPr>
        </p:nvGraphicFramePr>
        <p:xfrm>
          <a:off x="9879877" y="1368338"/>
          <a:ext cx="2233914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4400"/>
                <a:gridCol w="699514"/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th-TH" sz="10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ตำแหนงงานที่ลาออกสูงสุด</a:t>
                      </a:r>
                      <a:endParaRPr lang="en-US" sz="10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sz="7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ตำแหน่ง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สายสนับสนุน</a:t>
                      </a:r>
                      <a:endParaRPr lang="en-US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พยาบาล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108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พนักงานปฏิบัติงาน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นักวิชาการคอมพิวเตอร์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นักวิจัย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แพทย์</a:t>
                      </a:r>
                      <a:endParaRPr lang="en-US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นักวิทยาศาสตร์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นักการเงินและบัญชี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สัตวแพทย์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นายแพทย์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เจ้าหน้าที่บริหารงานทั่วไป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นักเทคนิคการแพทย์</a:t>
                      </a:r>
                      <a:endParaRPr lang="en-US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8" name="กล่องข้อความ 17"/>
          <p:cNvSpPr txBox="1"/>
          <p:nvPr/>
        </p:nvSpPr>
        <p:spPr>
          <a:xfrm>
            <a:off x="6503232" y="1240039"/>
            <a:ext cx="3376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มีบุคลากรที่มีความเชี่ยวชาญอยู่ในวัยเกษียณเพิ่มมากขึ้น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อัตราการลาออกของบุคลากรมีแนวโน้มสูงขึ้น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ขาดบรรยากาศความเป็นนานาชาติภายในมหาวิทยาลัย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บุคลากรติดกับดักอยู่ใน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Comfort  zone </a:t>
            </a:r>
            <a:endParaRPr lang="th-TH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ขาดความท้าทาย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แรงจูงใจในการทำงาน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Career path 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ที่ไม่ชัดเจนและครอบคลุมทุกสายงาน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6608127" y="3981694"/>
            <a:ext cx="35888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Generation Gap </a:t>
            </a: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ของบุคลากร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th-TH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ขาดแผนสืบทอดผู้ดำรงตำแหน่ง องค์ความรู้ในงาน</a:t>
            </a:r>
            <a:endParaRPr lang="th-TH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 rotWithShape="1">
          <a:blip r:embed="rId10"/>
          <a:srcRect l="31495" t="18867" r="11241" b="50625"/>
          <a:stretch/>
        </p:blipFill>
        <p:spPr>
          <a:xfrm>
            <a:off x="3301847" y="5559682"/>
            <a:ext cx="4303600" cy="1289702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 rotWithShape="1">
          <a:blip r:embed="rId10"/>
          <a:srcRect l="33682" t="49760" r="11242" b="20913"/>
          <a:stretch/>
        </p:blipFill>
        <p:spPr>
          <a:xfrm>
            <a:off x="7472197" y="5459927"/>
            <a:ext cx="4701699" cy="140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17" y="969682"/>
            <a:ext cx="8150349" cy="4245518"/>
          </a:xfrm>
          <a:prstGeom prst="rect">
            <a:avLst/>
          </a:prstGeom>
        </p:spPr>
      </p:pic>
      <p:sp>
        <p:nvSpPr>
          <p:cNvPr id="2" name="กล่องข้อความ 1"/>
          <p:cNvSpPr txBox="1"/>
          <p:nvPr/>
        </p:nvSpPr>
        <p:spPr>
          <a:xfrm>
            <a:off x="170370" y="5767667"/>
            <a:ext cx="1848583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กับดัก ความไม่สมดุล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140770" y="5767667"/>
            <a:ext cx="1907895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กับดัก ความเหลื่อมล้ำ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292298" y="5767667"/>
            <a:ext cx="2020105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กับดัก รายได้ปานกลาง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ลูกศรขึ้น 2"/>
          <p:cNvSpPr/>
          <p:nvPr/>
        </p:nvSpPr>
        <p:spPr>
          <a:xfrm>
            <a:off x="1258644" y="5077609"/>
            <a:ext cx="333487" cy="559398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ึ้น 6"/>
          <p:cNvSpPr/>
          <p:nvPr/>
        </p:nvSpPr>
        <p:spPr>
          <a:xfrm>
            <a:off x="2927973" y="5146405"/>
            <a:ext cx="333487" cy="559398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ึ้น 7"/>
          <p:cNvSpPr/>
          <p:nvPr/>
        </p:nvSpPr>
        <p:spPr>
          <a:xfrm>
            <a:off x="4441477" y="5133749"/>
            <a:ext cx="333487" cy="559398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3"/>
          <a:srcRect l="45103" t="35510"/>
          <a:stretch/>
        </p:blipFill>
        <p:spPr>
          <a:xfrm>
            <a:off x="8788998" y="3313355"/>
            <a:ext cx="3403002" cy="1499111"/>
          </a:xfrm>
          <a:prstGeom prst="rect">
            <a:avLst/>
          </a:prstGeom>
        </p:spPr>
      </p:pic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2919349" y="249298"/>
            <a:ext cx="6483957" cy="484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Thailand 4.0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13617" y="204129"/>
            <a:ext cx="9048078" cy="52776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บุคลากรมหาวิทยาลัยเชียงใหม่ในศตวรรษที่ 21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1853011450"/>
              </p:ext>
            </p:extLst>
          </p:nvPr>
        </p:nvGraphicFramePr>
        <p:xfrm>
          <a:off x="7960678" y="5243596"/>
          <a:ext cx="4075235" cy="73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ลูกศรขึ้น 10"/>
          <p:cNvSpPr/>
          <p:nvPr/>
        </p:nvSpPr>
        <p:spPr>
          <a:xfrm>
            <a:off x="7867137" y="2739000"/>
            <a:ext cx="421259" cy="2687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h-TH" sz="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มั่งคั่ง  มั่นคง  ยั่งยืน ประเทศในโลกที่หนึ่ง ภายในปี </a:t>
            </a:r>
            <a:r>
              <a:rPr lang="en-US" sz="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2575 </a:t>
            </a:r>
          </a:p>
          <a:p>
            <a:pPr algn="ctr"/>
            <a:r>
              <a:rPr lang="en-US" sz="8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Compettitive</a:t>
            </a:r>
            <a:r>
              <a:rPr lang="en-US" sz="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Inclusive and Green Growth Engine</a:t>
            </a:r>
            <a:r>
              <a:rPr lang="th-TH" sz="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8202877" y="4701771"/>
            <a:ext cx="914033" cy="666801"/>
            <a:chOff x="4301868" y="3841332"/>
            <a:chExt cx="1829431" cy="1246221"/>
          </a:xfrm>
        </p:grpSpPr>
        <p:pic>
          <p:nvPicPr>
            <p:cNvPr id="1028" name="Picture 4" descr="Image result for การศึกษา ic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286" y="3841332"/>
              <a:ext cx="907992" cy="90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กล่องข้อความ 11"/>
            <p:cNvSpPr txBox="1"/>
            <p:nvPr/>
          </p:nvSpPr>
          <p:spPr>
            <a:xfrm>
              <a:off x="4301868" y="4684898"/>
              <a:ext cx="1829431" cy="402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ปฏิรูปการเรียนรู้</a:t>
              </a:r>
              <a:endParaRPr lang="th-TH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30" name="Picture 6" descr="Image result for technology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342" y="4190920"/>
            <a:ext cx="492300" cy="5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กล่องข้อความ 16"/>
          <p:cNvSpPr txBox="1"/>
          <p:nvPr/>
        </p:nvSpPr>
        <p:spPr>
          <a:xfrm>
            <a:off x="8897635" y="4734495"/>
            <a:ext cx="123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เข้าใจ เข้าถึง พัฒนา</a:t>
            </a:r>
          </a:p>
          <a:p>
            <a:pPr algn="ctr"/>
            <a:r>
              <a:rPr lang="en-US" sz="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Analytis</a:t>
            </a:r>
            <a:r>
              <a:rPr lang="en-US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Creative </a:t>
            </a:r>
          </a:p>
          <a:p>
            <a:pPr algn="ctr"/>
            <a:r>
              <a:rPr lang="en-US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Routine to Research</a:t>
            </a:r>
            <a:endParaRPr lang="th-TH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2" name="Picture 8" descr="Image result for startup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620" y="3606120"/>
            <a:ext cx="573616" cy="61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กล่องข้อความ 18"/>
          <p:cNvSpPr txBox="1"/>
          <p:nvPr/>
        </p:nvSpPr>
        <p:spPr>
          <a:xfrm>
            <a:off x="10032403" y="4202483"/>
            <a:ext cx="7120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HR.</a:t>
            </a:r>
            <a:endParaRPr lang="th-TH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7421" y="3085860"/>
            <a:ext cx="793836" cy="861569"/>
          </a:xfrm>
          <a:prstGeom prst="rect">
            <a:avLst/>
          </a:prstGeom>
        </p:spPr>
      </p:pic>
      <p:sp>
        <p:nvSpPr>
          <p:cNvPr id="24" name="กล่องข้อความ 23"/>
          <p:cNvSpPr txBox="1"/>
          <p:nvPr/>
        </p:nvSpPr>
        <p:spPr>
          <a:xfrm>
            <a:off x="10836933" y="3872469"/>
            <a:ext cx="1214815" cy="310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value Service  and </a:t>
            </a:r>
          </a:p>
          <a:p>
            <a:pPr algn="ctr"/>
            <a:r>
              <a:rPr lang="en-US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skill talent</a:t>
            </a:r>
            <a:endParaRPr lang="th-TH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ตัวเชื่อมต่อโค้ง 20"/>
          <p:cNvCxnSpPr/>
          <p:nvPr/>
        </p:nvCxnSpPr>
        <p:spPr>
          <a:xfrm flipV="1">
            <a:off x="8359058" y="3301906"/>
            <a:ext cx="3381940" cy="1925328"/>
          </a:xfrm>
          <a:prstGeom prst="curvedConnector3">
            <a:avLst>
              <a:gd name="adj1" fmla="val 52281"/>
            </a:avLst>
          </a:prstGeom>
          <a:ln w="219075">
            <a:solidFill>
              <a:schemeClr val="accent1">
                <a:alpha val="29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กล่องข้อความ 25"/>
          <p:cNvSpPr txBox="1"/>
          <p:nvPr/>
        </p:nvSpPr>
        <p:spPr>
          <a:xfrm>
            <a:off x="2329995" y="2430500"/>
            <a:ext cx="9076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Urbanization</a:t>
            </a:r>
            <a:endParaRPr lang="th-TH" sz="1050" b="1" dirty="0"/>
          </a:p>
        </p:txBody>
      </p:sp>
      <p:pic>
        <p:nvPicPr>
          <p:cNvPr id="1026" name="Picture 2" descr="Image result for คนไทย ic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" t="-450" r="65159" b="12527"/>
          <a:stretch/>
        </p:blipFill>
        <p:spPr bwMode="auto">
          <a:xfrm>
            <a:off x="1195629" y="1772985"/>
            <a:ext cx="1041811" cy="12016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กลุ่ม 2"/>
          <p:cNvGrpSpPr/>
          <p:nvPr/>
        </p:nvGrpSpPr>
        <p:grpSpPr>
          <a:xfrm>
            <a:off x="7909" y="4662600"/>
            <a:ext cx="1772182" cy="1050732"/>
            <a:chOff x="-1161000" y="4866761"/>
            <a:chExt cx="2877933" cy="161118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" name="กล่องข้อความ 5"/>
            <p:cNvSpPr txBox="1"/>
            <p:nvPr/>
          </p:nvSpPr>
          <p:spPr>
            <a:xfrm>
              <a:off x="-1100401" y="4866761"/>
              <a:ext cx="2634955" cy="33036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sz="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มีความรู้ ทักษะ ความสามารถสูง</a:t>
              </a:r>
              <a:endParaRPr lang="th-TH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กล่องข้อความ 7"/>
            <p:cNvSpPr txBox="1"/>
            <p:nvPr/>
          </p:nvSpPr>
          <p:spPr>
            <a:xfrm>
              <a:off x="-1115864" y="5311612"/>
              <a:ext cx="2832797" cy="33036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sz="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มีจิตสาธารณะ รับผิดชอบต่อสังคม</a:t>
              </a:r>
              <a:endParaRPr lang="th-TH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กล่องข้อความ 8"/>
            <p:cNvSpPr txBox="1"/>
            <p:nvPr/>
          </p:nvSpPr>
          <p:spPr>
            <a:xfrm>
              <a:off x="-1140984" y="5760602"/>
              <a:ext cx="1585866" cy="33036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sz="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เป็น </a:t>
              </a:r>
              <a:r>
                <a:rPr lang="en-US" sz="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Digital Thai</a:t>
              </a:r>
              <a:endParaRPr lang="th-TH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กล่องข้อความ 9"/>
            <p:cNvSpPr txBox="1"/>
            <p:nvPr/>
          </p:nvSpPr>
          <p:spPr>
            <a:xfrm>
              <a:off x="-1161000" y="6147584"/>
              <a:ext cx="1692598" cy="33036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sz="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เป็น </a:t>
              </a:r>
              <a:r>
                <a:rPr lang="en-US" sz="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Global - Thai</a:t>
              </a:r>
              <a:endParaRPr lang="th-TH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กล่องข้อความ 13"/>
          <p:cNvSpPr txBox="1"/>
          <p:nvPr/>
        </p:nvSpPr>
        <p:spPr>
          <a:xfrm>
            <a:off x="1207666" y="1109866"/>
            <a:ext cx="1030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Globalization</a:t>
            </a:r>
            <a:endParaRPr lang="th-TH" sz="1200" b="1" dirty="0"/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2313875" y="1559597"/>
            <a:ext cx="915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Digitization</a:t>
            </a:r>
            <a:endParaRPr lang="th-TH" sz="1200" b="1" dirty="0"/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154113" y="1620820"/>
            <a:ext cx="1252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Individualization</a:t>
            </a:r>
            <a:endParaRPr lang="th-TH" sz="1200" b="1" dirty="0"/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82838" y="2430691"/>
            <a:ext cx="1066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 smtClean="0"/>
              <a:t>Commonization</a:t>
            </a:r>
            <a:endParaRPr lang="th-TH" sz="1050" b="1" dirty="0"/>
          </a:p>
        </p:txBody>
      </p:sp>
      <p:sp>
        <p:nvSpPr>
          <p:cNvPr id="15" name="ส่วนโค้ง 14"/>
          <p:cNvSpPr/>
          <p:nvPr/>
        </p:nvSpPr>
        <p:spPr>
          <a:xfrm rot="9336816">
            <a:off x="783254" y="1577717"/>
            <a:ext cx="395244" cy="509288"/>
          </a:xfrm>
          <a:prstGeom prst="arc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่วนโค้ง 15"/>
          <p:cNvSpPr/>
          <p:nvPr/>
        </p:nvSpPr>
        <p:spPr>
          <a:xfrm rot="18628894">
            <a:off x="457640" y="2405283"/>
            <a:ext cx="840938" cy="300895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่วนโค้ง 19"/>
          <p:cNvSpPr/>
          <p:nvPr/>
        </p:nvSpPr>
        <p:spPr>
          <a:xfrm rot="17545244">
            <a:off x="1319913" y="1404884"/>
            <a:ext cx="1680078" cy="1188119"/>
          </a:xfrm>
          <a:prstGeom prst="arc">
            <a:avLst>
              <a:gd name="adj1" fmla="val 16200000"/>
              <a:gd name="adj2" fmla="val 18981650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่วนโค้ง 21"/>
          <p:cNvSpPr/>
          <p:nvPr/>
        </p:nvSpPr>
        <p:spPr>
          <a:xfrm rot="19016043">
            <a:off x="1653299" y="1904429"/>
            <a:ext cx="822545" cy="158289"/>
          </a:xfrm>
          <a:prstGeom prst="arc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่วนโค้ง 22"/>
          <p:cNvSpPr/>
          <p:nvPr/>
        </p:nvSpPr>
        <p:spPr>
          <a:xfrm rot="1983892">
            <a:off x="1791067" y="2140037"/>
            <a:ext cx="907148" cy="163930"/>
          </a:xfrm>
          <a:prstGeom prst="arc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31" name="กล่องข้อความ 1030"/>
          <p:cNvSpPr txBox="1"/>
          <p:nvPr/>
        </p:nvSpPr>
        <p:spPr>
          <a:xfrm>
            <a:off x="490707" y="5888008"/>
            <a:ext cx="240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want to </a:t>
            </a:r>
            <a:r>
              <a:rPr lang="en-US" dirty="0" smtClean="0"/>
              <a:t>be.</a:t>
            </a:r>
            <a:endParaRPr lang="th-TH" dirty="0"/>
          </a:p>
        </p:txBody>
      </p:sp>
      <p:sp>
        <p:nvSpPr>
          <p:cNvPr id="1033" name="กล่องข้อความ 1032"/>
          <p:cNvSpPr txBox="1"/>
          <p:nvPr/>
        </p:nvSpPr>
        <p:spPr>
          <a:xfrm>
            <a:off x="4222085" y="5801728"/>
            <a:ext cx="2419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want to do.</a:t>
            </a:r>
            <a:endParaRPr lang="th-TH" dirty="0"/>
          </a:p>
        </p:txBody>
      </p:sp>
      <p:sp>
        <p:nvSpPr>
          <p:cNvPr id="1034" name="สี่เหลี่ยมผืนผ้า 1033"/>
          <p:cNvSpPr/>
          <p:nvPr/>
        </p:nvSpPr>
        <p:spPr>
          <a:xfrm>
            <a:off x="8838425" y="5833405"/>
            <a:ext cx="2379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</a:t>
            </a:r>
            <a:r>
              <a:rPr lang="th-TH" dirty="0" smtClean="0"/>
              <a:t>e w</a:t>
            </a:r>
            <a:r>
              <a:rPr lang="en-US" dirty="0" smtClean="0"/>
              <a:t>a</a:t>
            </a:r>
            <a:r>
              <a:rPr lang="th-TH" dirty="0" err="1" smtClean="0"/>
              <a:t>nt</a:t>
            </a:r>
            <a:r>
              <a:rPr lang="th-TH" dirty="0" smtClean="0"/>
              <a:t> </a:t>
            </a:r>
            <a:r>
              <a:rPr lang="th-TH" dirty="0" err="1"/>
              <a:t>to</a:t>
            </a:r>
            <a:r>
              <a:rPr lang="th-TH" dirty="0"/>
              <a:t> </a:t>
            </a:r>
            <a:r>
              <a:rPr lang="en-US" dirty="0" smtClean="0"/>
              <a:t>go.</a:t>
            </a:r>
            <a:endParaRPr lang="th-TH" dirty="0"/>
          </a:p>
        </p:txBody>
      </p:sp>
      <p:grpSp>
        <p:nvGrpSpPr>
          <p:cNvPr id="63" name="กลุ่ม 62"/>
          <p:cNvGrpSpPr/>
          <p:nvPr/>
        </p:nvGrpSpPr>
        <p:grpSpPr>
          <a:xfrm>
            <a:off x="3739487" y="1401477"/>
            <a:ext cx="4235533" cy="3890058"/>
            <a:chOff x="3216871" y="1762248"/>
            <a:chExt cx="4595153" cy="3925845"/>
          </a:xfrm>
        </p:grpSpPr>
        <p:cxnSp>
          <p:nvCxnSpPr>
            <p:cNvPr id="1036" name="ตัวเชื่อมต่อตรง 1035"/>
            <p:cNvCxnSpPr/>
            <p:nvPr/>
          </p:nvCxnSpPr>
          <p:spPr>
            <a:xfrm>
              <a:off x="3242835" y="1762248"/>
              <a:ext cx="0" cy="350652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/>
            <p:cNvCxnSpPr/>
            <p:nvPr/>
          </p:nvCxnSpPr>
          <p:spPr>
            <a:xfrm>
              <a:off x="7565520" y="1900551"/>
              <a:ext cx="0" cy="350652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1025" name="ไดอะแกรม 1024"/>
            <p:cNvGraphicFramePr/>
            <p:nvPr>
              <p:extLst>
                <p:ext uri="{D42A27DB-BD31-4B8C-83A1-F6EECF244321}">
                  <p14:modId xmlns:p14="http://schemas.microsoft.com/office/powerpoint/2010/main" val="1710711429"/>
                </p:ext>
              </p:extLst>
            </p:nvPr>
          </p:nvGraphicFramePr>
          <p:xfrm>
            <a:off x="3615703" y="2473699"/>
            <a:ext cx="3385066" cy="22567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1027" name="กล่องข้อความ 1026"/>
            <p:cNvSpPr txBox="1"/>
            <p:nvPr/>
          </p:nvSpPr>
          <p:spPr>
            <a:xfrm>
              <a:off x="4838462" y="3278429"/>
              <a:ext cx="9419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/>
                <a:t>Cultural</a:t>
              </a:r>
              <a:endParaRPr lang="th-TH" sz="1800" b="1" dirty="0"/>
            </a:p>
            <a:p>
              <a:pPr algn="ctr"/>
              <a:r>
                <a:rPr lang="en-US" sz="1800" b="1" dirty="0" smtClean="0"/>
                <a:t>Change </a:t>
              </a:r>
            </a:p>
          </p:txBody>
        </p:sp>
        <p:sp>
          <p:nvSpPr>
            <p:cNvPr id="40" name="ลูกศรขวา 39"/>
            <p:cNvSpPr/>
            <p:nvPr/>
          </p:nvSpPr>
          <p:spPr>
            <a:xfrm>
              <a:off x="7413991" y="2490054"/>
              <a:ext cx="398033" cy="1149885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37" name="กล่องข้อความ 1036"/>
            <p:cNvSpPr txBox="1"/>
            <p:nvPr/>
          </p:nvSpPr>
          <p:spPr>
            <a:xfrm>
              <a:off x="6547059" y="4455900"/>
              <a:ext cx="1147922" cy="582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Open innovation</a:t>
              </a:r>
            </a:p>
            <a:p>
              <a:pPr algn="ctr"/>
              <a:r>
                <a:rPr lang="en-US" sz="1050" b="1" dirty="0" smtClean="0"/>
                <a:t> economy</a:t>
              </a:r>
            </a:p>
            <a:p>
              <a:pPr algn="ctr"/>
              <a:r>
                <a:rPr lang="en-US" sz="1050" b="1" dirty="0" smtClean="0"/>
                <a:t>NEA</a:t>
              </a:r>
              <a:endParaRPr lang="th-TH" sz="1050" b="1" dirty="0"/>
            </a:p>
          </p:txBody>
        </p:sp>
        <p:sp>
          <p:nvSpPr>
            <p:cNvPr id="48" name="กล่องข้อความ 47"/>
            <p:cNvSpPr txBox="1"/>
            <p:nvPr/>
          </p:nvSpPr>
          <p:spPr>
            <a:xfrm>
              <a:off x="6358372" y="4971428"/>
              <a:ext cx="1174153" cy="256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Sharing economy</a:t>
              </a:r>
              <a:endParaRPr lang="th-TH" sz="1050" b="1" dirty="0"/>
            </a:p>
          </p:txBody>
        </p:sp>
        <p:sp>
          <p:nvSpPr>
            <p:cNvPr id="49" name="กล่องข้อความ 48"/>
            <p:cNvSpPr txBox="1"/>
            <p:nvPr/>
          </p:nvSpPr>
          <p:spPr>
            <a:xfrm>
              <a:off x="5390079" y="5268773"/>
              <a:ext cx="1105297" cy="419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Do it yourselves</a:t>
              </a:r>
            </a:p>
            <a:p>
              <a:pPr algn="ctr"/>
              <a:r>
                <a:rPr lang="en-US" sz="1050" b="1" dirty="0" smtClean="0"/>
                <a:t> economy</a:t>
              </a:r>
              <a:endParaRPr lang="th-TH" sz="1050" b="1" dirty="0"/>
            </a:p>
          </p:txBody>
        </p:sp>
        <p:sp>
          <p:nvSpPr>
            <p:cNvPr id="50" name="กล่องข้อความ 49"/>
            <p:cNvSpPr txBox="1"/>
            <p:nvPr/>
          </p:nvSpPr>
          <p:spPr>
            <a:xfrm>
              <a:off x="3967212" y="5072516"/>
              <a:ext cx="875779" cy="256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Automation</a:t>
              </a:r>
              <a:endParaRPr lang="th-TH" sz="1050" b="1" dirty="0"/>
            </a:p>
          </p:txBody>
        </p:sp>
        <p:sp>
          <p:nvSpPr>
            <p:cNvPr id="51" name="กล่องข้อความ 50"/>
            <p:cNvSpPr txBox="1"/>
            <p:nvPr/>
          </p:nvSpPr>
          <p:spPr>
            <a:xfrm>
              <a:off x="3216871" y="4730411"/>
              <a:ext cx="1131528" cy="256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Non-Routine job</a:t>
              </a:r>
              <a:endParaRPr lang="th-TH" sz="1050" b="1" dirty="0"/>
            </a:p>
          </p:txBody>
        </p:sp>
        <p:sp>
          <p:nvSpPr>
            <p:cNvPr id="53" name="กล่องข้อความ 52"/>
            <p:cNvSpPr txBox="1"/>
            <p:nvPr/>
          </p:nvSpPr>
          <p:spPr>
            <a:xfrm>
              <a:off x="3357284" y="2628935"/>
              <a:ext cx="506909" cy="256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Learn</a:t>
              </a:r>
              <a:endParaRPr lang="th-TH" sz="1050" b="1" dirty="0"/>
            </a:p>
          </p:txBody>
        </p:sp>
        <p:sp>
          <p:nvSpPr>
            <p:cNvPr id="54" name="กล่องข้อความ 53"/>
            <p:cNvSpPr txBox="1"/>
            <p:nvPr/>
          </p:nvSpPr>
          <p:spPr>
            <a:xfrm>
              <a:off x="3774940" y="2030069"/>
              <a:ext cx="646260" cy="256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Unlearn</a:t>
              </a:r>
              <a:endParaRPr lang="th-TH" sz="1050" b="1" dirty="0"/>
            </a:p>
          </p:txBody>
        </p:sp>
        <p:sp>
          <p:nvSpPr>
            <p:cNvPr id="55" name="กล่องข้อความ 54"/>
            <p:cNvSpPr txBox="1"/>
            <p:nvPr/>
          </p:nvSpPr>
          <p:spPr>
            <a:xfrm>
              <a:off x="4311367" y="1877677"/>
              <a:ext cx="628226" cy="256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Relearn</a:t>
              </a:r>
              <a:endParaRPr lang="th-TH" sz="1050" b="1" dirty="0"/>
            </a:p>
          </p:txBody>
        </p:sp>
        <p:sp>
          <p:nvSpPr>
            <p:cNvPr id="56" name="กล่องข้อความ 55"/>
            <p:cNvSpPr txBox="1"/>
            <p:nvPr/>
          </p:nvSpPr>
          <p:spPr>
            <a:xfrm>
              <a:off x="5902308" y="1851937"/>
              <a:ext cx="1136446" cy="419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Power of Shared</a:t>
              </a:r>
            </a:p>
            <a:p>
              <a:pPr algn="ctr"/>
              <a:r>
                <a:rPr lang="en-US" sz="1050" b="1" dirty="0" smtClean="0"/>
                <a:t>knowledge</a:t>
              </a:r>
              <a:endParaRPr lang="th-TH" sz="1050" b="1" dirty="0"/>
            </a:p>
          </p:txBody>
        </p:sp>
        <p:sp>
          <p:nvSpPr>
            <p:cNvPr id="57" name="กล่องข้อความ 56"/>
            <p:cNvSpPr txBox="1"/>
            <p:nvPr/>
          </p:nvSpPr>
          <p:spPr>
            <a:xfrm>
              <a:off x="6525277" y="2531074"/>
              <a:ext cx="1056115" cy="419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/>
                <a:t>Positive side of</a:t>
              </a:r>
            </a:p>
            <a:p>
              <a:pPr algn="ctr"/>
              <a:r>
                <a:rPr lang="en-US" sz="1050" b="1" dirty="0" smtClean="0"/>
                <a:t> the Bad</a:t>
              </a:r>
              <a:endParaRPr lang="th-TH" sz="1050" b="1" dirty="0"/>
            </a:p>
          </p:txBody>
        </p:sp>
        <p:cxnSp>
          <p:nvCxnSpPr>
            <p:cNvPr id="1049" name="ตัวเชื่อมต่อหักมุม 1048"/>
            <p:cNvCxnSpPr>
              <a:endCxn id="55" idx="2"/>
            </p:cNvCxnSpPr>
            <p:nvPr/>
          </p:nvCxnSpPr>
          <p:spPr>
            <a:xfrm rot="16200000" flipV="1">
              <a:off x="4428790" y="2330622"/>
              <a:ext cx="416207" cy="2282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ตัวเชื่อมต่อหักมุม 1050"/>
            <p:cNvCxnSpPr>
              <a:endCxn id="54" idx="2"/>
            </p:cNvCxnSpPr>
            <p:nvPr/>
          </p:nvCxnSpPr>
          <p:spPr>
            <a:xfrm rot="16200000" flipV="1">
              <a:off x="3943946" y="2440444"/>
              <a:ext cx="490695" cy="18244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ตัวเชื่อมต่อหักมุม 1052"/>
            <p:cNvCxnSpPr>
              <a:endCxn id="53" idx="3"/>
            </p:cNvCxnSpPr>
            <p:nvPr/>
          </p:nvCxnSpPr>
          <p:spPr>
            <a:xfrm rot="10800000">
              <a:off x="3864193" y="2757062"/>
              <a:ext cx="376636" cy="13734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ตัวเชื่อมต่อหักมุม 1054"/>
            <p:cNvCxnSpPr>
              <a:endCxn id="56" idx="2"/>
            </p:cNvCxnSpPr>
            <p:nvPr/>
          </p:nvCxnSpPr>
          <p:spPr>
            <a:xfrm flipV="1">
              <a:off x="6067944" y="2271257"/>
              <a:ext cx="402587" cy="25924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หักมุม 33"/>
            <p:cNvCxnSpPr>
              <a:endCxn id="57" idx="2"/>
            </p:cNvCxnSpPr>
            <p:nvPr/>
          </p:nvCxnSpPr>
          <p:spPr>
            <a:xfrm flipV="1">
              <a:off x="6294644" y="2950395"/>
              <a:ext cx="758691" cy="20091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หักมุม 36"/>
            <p:cNvCxnSpPr>
              <a:endCxn id="1037" idx="0"/>
            </p:cNvCxnSpPr>
            <p:nvPr/>
          </p:nvCxnSpPr>
          <p:spPr>
            <a:xfrm>
              <a:off x="6358372" y="4204521"/>
              <a:ext cx="762648" cy="25137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หักมุม 38"/>
            <p:cNvCxnSpPr>
              <a:endCxn id="48" idx="1"/>
            </p:cNvCxnSpPr>
            <p:nvPr/>
          </p:nvCxnSpPr>
          <p:spPr>
            <a:xfrm rot="16200000" flipH="1">
              <a:off x="6004762" y="4745942"/>
              <a:ext cx="432320" cy="27490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หักมุม 41"/>
            <p:cNvCxnSpPr>
              <a:endCxn id="49" idx="0"/>
            </p:cNvCxnSpPr>
            <p:nvPr/>
          </p:nvCxnSpPr>
          <p:spPr>
            <a:xfrm rot="16200000" flipH="1">
              <a:off x="5604722" y="4930766"/>
              <a:ext cx="607391" cy="6862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หักมุม 46"/>
            <p:cNvCxnSpPr>
              <a:endCxn id="50" idx="0"/>
            </p:cNvCxnSpPr>
            <p:nvPr/>
          </p:nvCxnSpPr>
          <p:spPr>
            <a:xfrm rot="5400000">
              <a:off x="4333341" y="4757553"/>
              <a:ext cx="386723" cy="24320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หักมุม 58"/>
            <p:cNvCxnSpPr>
              <a:endCxn id="52" idx="2"/>
            </p:cNvCxnSpPr>
            <p:nvPr/>
          </p:nvCxnSpPr>
          <p:spPr>
            <a:xfrm rot="10800000">
              <a:off x="3786008" y="4199878"/>
              <a:ext cx="436080" cy="19660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หักมุม 61"/>
            <p:cNvCxnSpPr>
              <a:endCxn id="51" idx="0"/>
            </p:cNvCxnSpPr>
            <p:nvPr/>
          </p:nvCxnSpPr>
          <p:spPr>
            <a:xfrm rot="10800000" flipV="1">
              <a:off x="3782636" y="4468310"/>
              <a:ext cx="455764" cy="26210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กล่องข้อความ 51"/>
            <p:cNvSpPr txBox="1"/>
            <p:nvPr/>
          </p:nvSpPr>
          <p:spPr>
            <a:xfrm>
              <a:off x="3230900" y="3943625"/>
              <a:ext cx="1110216" cy="256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Sharing systems</a:t>
              </a:r>
              <a:endParaRPr lang="th-TH" sz="1050" b="1" dirty="0"/>
            </a:p>
          </p:txBody>
        </p:sp>
      </p:grpSp>
      <p:sp>
        <p:nvSpPr>
          <p:cNvPr id="1029" name="ลูกศรขวา 1028"/>
          <p:cNvSpPr/>
          <p:nvPr/>
        </p:nvSpPr>
        <p:spPr>
          <a:xfrm>
            <a:off x="3138410" y="2093684"/>
            <a:ext cx="398033" cy="1149885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59" name="ตัวเชื่อมต่อหักมุม 1058"/>
          <p:cNvCxnSpPr>
            <a:stCxn id="1028" idx="0"/>
          </p:cNvCxnSpPr>
          <p:nvPr/>
        </p:nvCxnSpPr>
        <p:spPr>
          <a:xfrm rot="5400000" flipH="1" flipV="1">
            <a:off x="8199959" y="3147652"/>
            <a:ext cx="1880504" cy="1227734"/>
          </a:xfrm>
          <a:prstGeom prst="bentConnector3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กากบาท 90"/>
          <p:cNvSpPr/>
          <p:nvPr/>
        </p:nvSpPr>
        <p:spPr>
          <a:xfrm>
            <a:off x="9887702" y="1386865"/>
            <a:ext cx="545908" cy="566450"/>
          </a:xfrm>
          <a:prstGeom prst="plus">
            <a:avLst>
              <a:gd name="adj" fmla="val 34853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5" name="Picture 2" descr="Image result for research ico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939" y="3944530"/>
            <a:ext cx="804385" cy="80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Image result for smart icon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274" y="3430854"/>
            <a:ext cx="859869" cy="85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กล่องข้อความ 94"/>
          <p:cNvSpPr txBox="1"/>
          <p:nvPr/>
        </p:nvSpPr>
        <p:spPr>
          <a:xfrm>
            <a:off x="6658566" y="5426741"/>
            <a:ext cx="1466582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 ไทย. 3.0</a:t>
            </a:r>
          </a:p>
          <a:p>
            <a:pPr marL="182563" indent="-182563">
              <a:buFontTx/>
              <a:buChar char="-"/>
            </a:pPr>
            <a:r>
              <a:rPr lang="th-TH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มีความรู้ ทักษะ </a:t>
            </a:r>
          </a:p>
          <a:p>
            <a:pPr marL="182563" indent="-182563"/>
            <a:r>
              <a:rPr lang="th-TH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ความสามารถจำกัด</a:t>
            </a:r>
          </a:p>
          <a:p>
            <a:pPr marL="182563" indent="-182563">
              <a:buFontTx/>
              <a:buChar char="-"/>
            </a:pPr>
            <a:r>
              <a:rPr lang="th-TH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เห็นประโยชน์ส่วนรวมน้อย</a:t>
            </a:r>
          </a:p>
          <a:p>
            <a:pPr marL="182563" indent="-182563">
              <a:buFontTx/>
              <a:buChar char="-"/>
            </a:pPr>
            <a:r>
              <a:rPr lang="th-TH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 </a:t>
            </a:r>
            <a:r>
              <a:rPr lang="en-US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Analog Thai</a:t>
            </a:r>
          </a:p>
          <a:p>
            <a:pPr marL="182563" indent="-182563">
              <a:buFontTx/>
              <a:buChar char="-"/>
            </a:pPr>
            <a:r>
              <a:rPr lang="th-TH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วัฒนธรรมแบบ ไทย - ไทย</a:t>
            </a:r>
            <a:endParaRPr lang="th-TH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835439" y="949137"/>
            <a:ext cx="2298197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12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CMU HR 4.0 </a:t>
            </a: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ความรู้ความเข้าใจในองค์กร </a:t>
            </a:r>
            <a:r>
              <a:rPr lang="en-US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มีความสามารถ(ทักษะ</a:t>
            </a:r>
            <a:r>
              <a:rPr lang="en-US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เทคนิค) </a:t>
            </a:r>
            <a:r>
              <a:rPr lang="en-US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(Knowledge experience , talent)</a:t>
            </a:r>
            <a:endParaRPr lang="th-TH" sz="10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สื่อความหมายได้ถูกต้อง  (</a:t>
            </a:r>
            <a:r>
              <a:rPr lang="en-US" sz="1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</a:t>
            </a:r>
            <a:r>
              <a:rPr lang="en-US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ommunication)</a:t>
            </a: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มุ่งมั่นกับการลงมือทำจริงๆ มีความรับผิดชอบ </a:t>
            </a:r>
            <a:r>
              <a:rPr lang="en-US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1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</a:t>
            </a:r>
            <a:r>
              <a:rPr lang="en-US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erformance management)</a:t>
            </a: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สร้างความเข้มแข็งทางด้านวัฒนธรรมองค์กร</a:t>
            </a:r>
            <a:r>
              <a:rPr lang="en-US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(Competitiveness of culture) </a:t>
            </a: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ทัศนคติที่ดีต่อองค์กร </a:t>
            </a:r>
            <a:r>
              <a:rPr lang="en-US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(Attitude) </a:t>
            </a:r>
            <a:endParaRPr lang="th-TH" sz="10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สภาวะความเป็นผู้นำ </a:t>
            </a:r>
            <a:r>
              <a:rPr lang="en-US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(Leadership)</a:t>
            </a:r>
          </a:p>
          <a:p>
            <a:pPr>
              <a:tabLst>
                <a:tab pos="268288" algn="l"/>
              </a:tabLst>
            </a:pPr>
            <a:r>
              <a:rPr lang="en-US" sz="1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</a:t>
            </a:r>
            <a:r>
              <a:rPr lang="th-TH" sz="1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มีความยึดหยุ่น กล้าคิด กล้า</a:t>
            </a:r>
            <a:r>
              <a:rPr lang="th-TH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พูด</a:t>
            </a:r>
          </a:p>
          <a:p>
            <a:pPr>
              <a:tabLst>
                <a:tab pos="268288" algn="l"/>
              </a:tabLst>
            </a:pPr>
            <a:r>
              <a:rPr lang="th-TH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 พูด ตรงไปตรงมา </a:t>
            </a:r>
            <a:endParaRPr lang="th-TH" sz="1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723127" y="3262052"/>
            <a:ext cx="2016360" cy="27315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CMU HR 4.0 </a:t>
            </a: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ความรู้ความเข้าใจในองค์กร </a:t>
            </a:r>
            <a:r>
              <a:rPr lang="en-US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มีความสามารถ(ทักษะ</a:t>
            </a:r>
            <a:r>
              <a:rPr lang="en-US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เทคนิค) </a:t>
            </a:r>
            <a:r>
              <a:rPr lang="en-US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(Knowledge experience , talent)</a:t>
            </a:r>
            <a:endParaRPr lang="th-TH" sz="105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สื่อความหมายได้ถูกต้อง  (</a:t>
            </a:r>
            <a:r>
              <a:rPr lang="en-US" sz="105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</a:t>
            </a:r>
            <a:r>
              <a:rPr lang="en-US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ommunication)</a:t>
            </a: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มุ่งมั่นกับการลงมือทำจริงๆ มีความรับผิดชอบ </a:t>
            </a:r>
            <a:r>
              <a:rPr lang="en-US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1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</a:t>
            </a:r>
            <a:r>
              <a:rPr lang="en-US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erformance</a:t>
            </a:r>
            <a:r>
              <a:rPr lang="en-US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management)</a:t>
            </a: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สร้างความเข้มแข็ง</a:t>
            </a:r>
            <a:r>
              <a:rPr lang="th-TH" sz="1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ทางด้าน</a:t>
            </a:r>
            <a:r>
              <a:rPr lang="th-TH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วัฒนธรรมองค์กร</a:t>
            </a:r>
            <a:r>
              <a:rPr lang="en-US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(Competitiveness of culture) </a:t>
            </a: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ทัศนคติที่ดีต่อองค์กร </a:t>
            </a:r>
            <a:r>
              <a:rPr lang="en-US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(Attitude) </a:t>
            </a:r>
            <a:endParaRPr lang="th-TH" sz="105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สภาวะความเป็นผู้นำ </a:t>
            </a:r>
            <a:r>
              <a:rPr lang="en-US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(Leadership)</a:t>
            </a:r>
          </a:p>
          <a:p>
            <a:pPr>
              <a:tabLst>
                <a:tab pos="268288" algn="l"/>
              </a:tabLst>
            </a:pPr>
            <a:r>
              <a:rPr lang="th-TH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</a:t>
            </a:r>
            <a:r>
              <a:rPr lang="th-TH" sz="105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ยึดหยุ่น กล้าคิด กล้าพูด </a:t>
            </a:r>
            <a:r>
              <a:rPr lang="th-TH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พูด                  </a:t>
            </a:r>
          </a:p>
          <a:p>
            <a:pPr>
              <a:tabLst>
                <a:tab pos="268288" algn="l"/>
              </a:tabLst>
            </a:pPr>
            <a:r>
              <a:rPr lang="th-TH" sz="105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05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ตรงไปตรงมา </a:t>
            </a:r>
            <a:endParaRPr lang="th-TH" sz="105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2" name="กากบาท 31"/>
          <p:cNvSpPr/>
          <p:nvPr/>
        </p:nvSpPr>
        <p:spPr>
          <a:xfrm>
            <a:off x="1090379" y="3744267"/>
            <a:ext cx="545908" cy="566450"/>
          </a:xfrm>
          <a:prstGeom prst="plus">
            <a:avLst>
              <a:gd name="adj" fmla="val 34853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3" name="กล่องข้อความ 95"/>
          <p:cNvSpPr txBox="1"/>
          <p:nvPr/>
        </p:nvSpPr>
        <p:spPr>
          <a:xfrm>
            <a:off x="113169" y="4197104"/>
            <a:ext cx="891591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คน ไทย4.0</a:t>
            </a:r>
            <a:endParaRPr lang="th-TH" sz="1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1498" y="2981587"/>
            <a:ext cx="307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กระแสต่อการเปลี่ยนแปลงในวิถีชีวิตของผู้คน</a:t>
            </a:r>
            <a:endParaRPr lang="th-TH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4" name="กลุ่ม 83"/>
          <p:cNvGrpSpPr/>
          <p:nvPr/>
        </p:nvGrpSpPr>
        <p:grpSpPr>
          <a:xfrm>
            <a:off x="8010747" y="1630400"/>
            <a:ext cx="1772182" cy="955213"/>
            <a:chOff x="-1161000" y="4866761"/>
            <a:chExt cx="2877933" cy="161118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5" name="กล่องข้อความ 5"/>
            <p:cNvSpPr txBox="1"/>
            <p:nvPr/>
          </p:nvSpPr>
          <p:spPr>
            <a:xfrm>
              <a:off x="-1100401" y="4866761"/>
              <a:ext cx="2634955" cy="33036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sz="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มีความรู้ ทักษะ ความสามารถสูง</a:t>
              </a:r>
              <a:endParaRPr lang="th-TH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กล่องข้อความ 7"/>
            <p:cNvSpPr txBox="1"/>
            <p:nvPr/>
          </p:nvSpPr>
          <p:spPr>
            <a:xfrm>
              <a:off x="-1115864" y="5311612"/>
              <a:ext cx="2832797" cy="33036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sz="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มีจิตสาธารณะ รับผิดชอบต่อสังคม</a:t>
              </a:r>
              <a:endParaRPr lang="th-TH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กล่องข้อความ 8"/>
            <p:cNvSpPr txBox="1"/>
            <p:nvPr/>
          </p:nvSpPr>
          <p:spPr>
            <a:xfrm>
              <a:off x="-1140984" y="5760602"/>
              <a:ext cx="1585866" cy="33036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sz="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เป็น </a:t>
              </a:r>
              <a:r>
                <a:rPr lang="en-US" sz="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Digital Thai</a:t>
              </a:r>
              <a:endParaRPr lang="th-TH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กล่องข้อความ 9"/>
            <p:cNvSpPr txBox="1"/>
            <p:nvPr/>
          </p:nvSpPr>
          <p:spPr>
            <a:xfrm>
              <a:off x="-1161000" y="6147584"/>
              <a:ext cx="1692598" cy="33036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sz="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เป็น </a:t>
              </a:r>
              <a:r>
                <a:rPr lang="en-US" sz="8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Global - Thai</a:t>
              </a:r>
              <a:endParaRPr lang="th-TH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9" name="กล่องข้อความ 95"/>
          <p:cNvSpPr txBox="1"/>
          <p:nvPr/>
        </p:nvSpPr>
        <p:spPr>
          <a:xfrm>
            <a:off x="8116007" y="1133932"/>
            <a:ext cx="891591" cy="335757"/>
          </a:xfrm>
          <a:prstGeom prst="rect">
            <a:avLst/>
          </a:prstGeom>
          <a:solidFill>
            <a:schemeClr val="accent2">
              <a:lumMod val="60000"/>
              <a:lumOff val="40000"/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คน ไทย4.0</a:t>
            </a:r>
            <a:endParaRPr lang="th-TH" sz="1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92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501194" y="1405895"/>
            <a:ext cx="4127650" cy="3801187"/>
            <a:chOff x="3216871" y="1851937"/>
            <a:chExt cx="4478110" cy="3836156"/>
          </a:xfrm>
        </p:grpSpPr>
        <p:graphicFrame>
          <p:nvGraphicFramePr>
            <p:cNvPr id="7" name="ไดอะแกรม 6"/>
            <p:cNvGraphicFramePr/>
            <p:nvPr>
              <p:extLst>
                <p:ext uri="{D42A27DB-BD31-4B8C-83A1-F6EECF244321}">
                  <p14:modId xmlns:p14="http://schemas.microsoft.com/office/powerpoint/2010/main" val="1090366722"/>
                </p:ext>
              </p:extLst>
            </p:nvPr>
          </p:nvGraphicFramePr>
          <p:xfrm>
            <a:off x="3615703" y="2473699"/>
            <a:ext cx="3385066" cy="22567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กล่องข้อความ 1026"/>
            <p:cNvSpPr txBox="1"/>
            <p:nvPr/>
          </p:nvSpPr>
          <p:spPr>
            <a:xfrm>
              <a:off x="4838462" y="3278429"/>
              <a:ext cx="9419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/>
                <a:t>Cultural</a:t>
              </a:r>
              <a:endParaRPr lang="th-TH" sz="1800" b="1" dirty="0"/>
            </a:p>
            <a:p>
              <a:pPr algn="ctr"/>
              <a:r>
                <a:rPr lang="en-US" sz="1800" b="1" dirty="0" smtClean="0"/>
                <a:t>Change </a:t>
              </a:r>
            </a:p>
          </p:txBody>
        </p:sp>
        <p:sp>
          <p:nvSpPr>
            <p:cNvPr id="10" name="กล่องข้อความ 1036"/>
            <p:cNvSpPr txBox="1"/>
            <p:nvPr/>
          </p:nvSpPr>
          <p:spPr>
            <a:xfrm>
              <a:off x="6547059" y="4455900"/>
              <a:ext cx="1147922" cy="582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Open innovation</a:t>
              </a:r>
            </a:p>
            <a:p>
              <a:pPr algn="ctr"/>
              <a:r>
                <a:rPr lang="en-US" sz="1050" b="1" dirty="0" smtClean="0"/>
                <a:t> economy</a:t>
              </a:r>
            </a:p>
            <a:p>
              <a:pPr algn="ctr"/>
              <a:r>
                <a:rPr lang="en-US" sz="1050" b="1" dirty="0" smtClean="0"/>
                <a:t>NEA</a:t>
              </a:r>
              <a:endParaRPr lang="th-TH" sz="1050" b="1" dirty="0"/>
            </a:p>
          </p:txBody>
        </p:sp>
        <p:sp>
          <p:nvSpPr>
            <p:cNvPr id="11" name="กล่องข้อความ 47"/>
            <p:cNvSpPr txBox="1"/>
            <p:nvPr/>
          </p:nvSpPr>
          <p:spPr>
            <a:xfrm>
              <a:off x="6358372" y="4971428"/>
              <a:ext cx="1174153" cy="256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Sharing economy</a:t>
              </a:r>
              <a:endParaRPr lang="th-TH" sz="1050" b="1" dirty="0"/>
            </a:p>
          </p:txBody>
        </p:sp>
        <p:sp>
          <p:nvSpPr>
            <p:cNvPr id="12" name="กล่องข้อความ 48"/>
            <p:cNvSpPr txBox="1"/>
            <p:nvPr/>
          </p:nvSpPr>
          <p:spPr>
            <a:xfrm>
              <a:off x="5390079" y="5268773"/>
              <a:ext cx="1105297" cy="419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Do it yourselves</a:t>
              </a:r>
            </a:p>
            <a:p>
              <a:pPr algn="ctr"/>
              <a:r>
                <a:rPr lang="en-US" sz="1050" b="1" dirty="0" smtClean="0"/>
                <a:t> economy</a:t>
              </a:r>
              <a:endParaRPr lang="th-TH" sz="1050" b="1" dirty="0"/>
            </a:p>
          </p:txBody>
        </p:sp>
        <p:sp>
          <p:nvSpPr>
            <p:cNvPr id="13" name="กล่องข้อความ 49"/>
            <p:cNvSpPr txBox="1"/>
            <p:nvPr/>
          </p:nvSpPr>
          <p:spPr>
            <a:xfrm>
              <a:off x="3967212" y="5072516"/>
              <a:ext cx="875779" cy="256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Automation</a:t>
              </a:r>
              <a:endParaRPr lang="th-TH" sz="1050" b="1" dirty="0"/>
            </a:p>
          </p:txBody>
        </p:sp>
        <p:sp>
          <p:nvSpPr>
            <p:cNvPr id="14" name="กล่องข้อความ 50"/>
            <p:cNvSpPr txBox="1"/>
            <p:nvPr/>
          </p:nvSpPr>
          <p:spPr>
            <a:xfrm>
              <a:off x="3216871" y="4730411"/>
              <a:ext cx="1131528" cy="256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Non-Routine job</a:t>
              </a:r>
              <a:endParaRPr lang="th-TH" sz="1050" b="1" dirty="0"/>
            </a:p>
          </p:txBody>
        </p:sp>
        <p:sp>
          <p:nvSpPr>
            <p:cNvPr id="15" name="กล่องข้อความ 52"/>
            <p:cNvSpPr txBox="1"/>
            <p:nvPr/>
          </p:nvSpPr>
          <p:spPr>
            <a:xfrm>
              <a:off x="3357284" y="2628935"/>
              <a:ext cx="506909" cy="256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Learn</a:t>
              </a:r>
              <a:endParaRPr lang="th-TH" sz="1050" b="1" dirty="0"/>
            </a:p>
          </p:txBody>
        </p:sp>
        <p:sp>
          <p:nvSpPr>
            <p:cNvPr id="16" name="กล่องข้อความ 53"/>
            <p:cNvSpPr txBox="1"/>
            <p:nvPr/>
          </p:nvSpPr>
          <p:spPr>
            <a:xfrm>
              <a:off x="3774940" y="2030069"/>
              <a:ext cx="646260" cy="256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Unlearn</a:t>
              </a:r>
              <a:endParaRPr lang="th-TH" sz="1050" b="1" dirty="0"/>
            </a:p>
          </p:txBody>
        </p:sp>
        <p:sp>
          <p:nvSpPr>
            <p:cNvPr id="17" name="กล่องข้อความ 54"/>
            <p:cNvSpPr txBox="1"/>
            <p:nvPr/>
          </p:nvSpPr>
          <p:spPr>
            <a:xfrm>
              <a:off x="4311367" y="1877677"/>
              <a:ext cx="628226" cy="256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Relearn</a:t>
              </a:r>
              <a:endParaRPr lang="th-TH" sz="1050" b="1" dirty="0"/>
            </a:p>
          </p:txBody>
        </p:sp>
        <p:sp>
          <p:nvSpPr>
            <p:cNvPr id="18" name="กล่องข้อความ 55"/>
            <p:cNvSpPr txBox="1"/>
            <p:nvPr/>
          </p:nvSpPr>
          <p:spPr>
            <a:xfrm>
              <a:off x="5902308" y="1851937"/>
              <a:ext cx="1136446" cy="419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Power of Shared</a:t>
              </a:r>
            </a:p>
            <a:p>
              <a:pPr algn="ctr"/>
              <a:r>
                <a:rPr lang="en-US" sz="1050" b="1" dirty="0" smtClean="0"/>
                <a:t>knowledge</a:t>
              </a:r>
              <a:endParaRPr lang="th-TH" sz="1050" b="1" dirty="0"/>
            </a:p>
          </p:txBody>
        </p:sp>
        <p:sp>
          <p:nvSpPr>
            <p:cNvPr id="19" name="กล่องข้อความ 56"/>
            <p:cNvSpPr txBox="1"/>
            <p:nvPr/>
          </p:nvSpPr>
          <p:spPr>
            <a:xfrm>
              <a:off x="6525277" y="2531074"/>
              <a:ext cx="1056115" cy="419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/>
                <a:t>Positive side of</a:t>
              </a:r>
            </a:p>
            <a:p>
              <a:pPr algn="ctr"/>
              <a:r>
                <a:rPr lang="en-US" sz="1050" b="1" dirty="0" smtClean="0"/>
                <a:t> the Bad</a:t>
              </a:r>
              <a:endParaRPr lang="th-TH" sz="1050" b="1" dirty="0"/>
            </a:p>
          </p:txBody>
        </p:sp>
        <p:cxnSp>
          <p:nvCxnSpPr>
            <p:cNvPr id="20" name="ตัวเชื่อมต่อหักมุม 19"/>
            <p:cNvCxnSpPr>
              <a:endCxn id="17" idx="2"/>
            </p:cNvCxnSpPr>
            <p:nvPr/>
          </p:nvCxnSpPr>
          <p:spPr>
            <a:xfrm rot="16200000" flipV="1">
              <a:off x="4428790" y="2330622"/>
              <a:ext cx="416207" cy="2282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หักมุม 20"/>
            <p:cNvCxnSpPr>
              <a:endCxn id="16" idx="2"/>
            </p:cNvCxnSpPr>
            <p:nvPr/>
          </p:nvCxnSpPr>
          <p:spPr>
            <a:xfrm rot="16200000" flipV="1">
              <a:off x="3943946" y="2440444"/>
              <a:ext cx="490695" cy="18244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หักมุม 21"/>
            <p:cNvCxnSpPr>
              <a:endCxn id="15" idx="3"/>
            </p:cNvCxnSpPr>
            <p:nvPr/>
          </p:nvCxnSpPr>
          <p:spPr>
            <a:xfrm rot="10800000">
              <a:off x="3864193" y="2757062"/>
              <a:ext cx="376636" cy="13734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หักมุม 22"/>
            <p:cNvCxnSpPr>
              <a:endCxn id="18" idx="2"/>
            </p:cNvCxnSpPr>
            <p:nvPr/>
          </p:nvCxnSpPr>
          <p:spPr>
            <a:xfrm flipV="1">
              <a:off x="6067944" y="2271257"/>
              <a:ext cx="402587" cy="25924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หักมุม 23"/>
            <p:cNvCxnSpPr>
              <a:endCxn id="19" idx="2"/>
            </p:cNvCxnSpPr>
            <p:nvPr/>
          </p:nvCxnSpPr>
          <p:spPr>
            <a:xfrm flipV="1">
              <a:off x="6294644" y="2950395"/>
              <a:ext cx="758691" cy="20091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หักมุม 24"/>
            <p:cNvCxnSpPr>
              <a:endCxn id="10" idx="0"/>
            </p:cNvCxnSpPr>
            <p:nvPr/>
          </p:nvCxnSpPr>
          <p:spPr>
            <a:xfrm>
              <a:off x="6358372" y="4204521"/>
              <a:ext cx="762648" cy="25137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หักมุม 25"/>
            <p:cNvCxnSpPr>
              <a:endCxn id="11" idx="1"/>
            </p:cNvCxnSpPr>
            <p:nvPr/>
          </p:nvCxnSpPr>
          <p:spPr>
            <a:xfrm rot="16200000" flipH="1">
              <a:off x="6004762" y="4745942"/>
              <a:ext cx="432320" cy="27490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หักมุม 26"/>
            <p:cNvCxnSpPr>
              <a:endCxn id="12" idx="0"/>
            </p:cNvCxnSpPr>
            <p:nvPr/>
          </p:nvCxnSpPr>
          <p:spPr>
            <a:xfrm rot="16200000" flipH="1">
              <a:off x="5604722" y="4930766"/>
              <a:ext cx="607391" cy="6862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หักมุม 27"/>
            <p:cNvCxnSpPr>
              <a:endCxn id="13" idx="0"/>
            </p:cNvCxnSpPr>
            <p:nvPr/>
          </p:nvCxnSpPr>
          <p:spPr>
            <a:xfrm rot="5400000">
              <a:off x="4333341" y="4757553"/>
              <a:ext cx="386723" cy="24320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หักมุม 28"/>
            <p:cNvCxnSpPr>
              <a:endCxn id="31" idx="2"/>
            </p:cNvCxnSpPr>
            <p:nvPr/>
          </p:nvCxnSpPr>
          <p:spPr>
            <a:xfrm rot="10800000">
              <a:off x="3786008" y="4199878"/>
              <a:ext cx="436080" cy="19660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หักมุม 29"/>
            <p:cNvCxnSpPr>
              <a:endCxn id="14" idx="0"/>
            </p:cNvCxnSpPr>
            <p:nvPr/>
          </p:nvCxnSpPr>
          <p:spPr>
            <a:xfrm rot="10800000" flipV="1">
              <a:off x="3782636" y="4468310"/>
              <a:ext cx="455764" cy="26210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กล่องข้อความ 51"/>
            <p:cNvSpPr txBox="1"/>
            <p:nvPr/>
          </p:nvSpPr>
          <p:spPr>
            <a:xfrm>
              <a:off x="3230900" y="3943625"/>
              <a:ext cx="1110216" cy="256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Sharing systems</a:t>
              </a:r>
              <a:endParaRPr lang="th-TH" sz="1050" b="1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189150" y="1035138"/>
            <a:ext cx="3610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for 21 Century  </a:t>
            </a:r>
            <a:endParaRPr lang="th-TH" dirty="0"/>
          </a:p>
        </p:txBody>
      </p:sp>
      <p:sp>
        <p:nvSpPr>
          <p:cNvPr id="33" name="TextBox 32"/>
          <p:cNvSpPr txBox="1"/>
          <p:nvPr/>
        </p:nvSpPr>
        <p:spPr>
          <a:xfrm>
            <a:off x="5097859" y="1620799"/>
            <a:ext cx="1468671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เรียนรู้</a:t>
            </a: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อย่างมีเป้าหมาย</a:t>
            </a:r>
          </a:p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(Purposeful </a:t>
            </a:r>
          </a:p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Learning)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23277" y="2777976"/>
            <a:ext cx="1439818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เรียนรู้</a:t>
            </a: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อย่างสร้างสรรค์</a:t>
            </a:r>
          </a:p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(Creative </a:t>
            </a:r>
          </a:p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Learning)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97859" y="4045226"/>
            <a:ext cx="1439817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เรียนรู้</a:t>
            </a: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เพื่อส่วนรวม</a:t>
            </a:r>
          </a:p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(Mindful </a:t>
            </a:r>
          </a:p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Learning)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91446" y="5175978"/>
            <a:ext cx="145264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เรียนรู้</a:t>
            </a: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เพื่อนำไปปฏิบัติ</a:t>
            </a:r>
          </a:p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(Result-based</a:t>
            </a:r>
          </a:p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Learning)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01301" y="1651380"/>
            <a:ext cx="508589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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เน้นการใช้ความรู้สร้างนวัตกรรม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(Innovation)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01300" y="1949833"/>
            <a:ext cx="508589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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การเรียนรู้เพื่อตอบโจทย์เฉพาะ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(Personalized)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87653" y="2260334"/>
            <a:ext cx="5113195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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การเรียนรู้จากความอยากรู้ อยากทำ อยากเป็น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(Passion driven)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35475" y="2661313"/>
            <a:ext cx="517902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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เน้นการใช้ความคิดกระตือรือร้นในการเรียนรู้สิ่งใหม่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(Learn relearn and unlearn)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62161" y="3118491"/>
            <a:ext cx="515176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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การเรียนรู้จากการใช้ความคิด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(Idea-based) 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62161" y="3411462"/>
            <a:ext cx="515176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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การเรียนรู้ด้วยความกระตือรือร้น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(Active learning) 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74004" y="3605474"/>
            <a:ext cx="5140491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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การชี้แนะอยู่ห่างๆ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(Mentoring) 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35475" y="4100687"/>
            <a:ext cx="513807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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เน้นปลูกจิตสาธารณะและมีความรับผิดชอบต่อสังคม</a:t>
            </a:r>
          </a:p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(Open  Collaborating and Sharing)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35475" y="4556903"/>
            <a:ext cx="515172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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รังสรรค์ร่วม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(Common creating) 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35475" y="4797661"/>
            <a:ext cx="516537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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รางวัลจากการทำงานร่วมกัน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(Sharing incentive) 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35475" y="5207082"/>
            <a:ext cx="5085900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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ผ่านระบบ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STEAM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23632" y="5499142"/>
            <a:ext cx="5097743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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เน้นการวิเคราะห์ และแก้ไขปัญหา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35475" y="5815218"/>
            <a:ext cx="5124429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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เน้นการทำโครงงานในรูปแบบต่างๆ วัดผลสัมฤทธิ์ และนำไปปฏิบัติ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2" descr="http://en.docsity.com/news/wp-content/uploads/2012/05/engineering-tre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738" y="901592"/>
            <a:ext cx="7504386" cy="51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ลูกศรเชื่อมต่อแบบตรง 18"/>
          <p:cNvCxnSpPr/>
          <p:nvPr/>
        </p:nvCxnSpPr>
        <p:spPr>
          <a:xfrm flipV="1">
            <a:off x="4288221" y="2371521"/>
            <a:ext cx="2695903" cy="218924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ลูกศรเชื่อมต่อแบบตรง 5"/>
          <p:cNvCxnSpPr/>
          <p:nvPr/>
        </p:nvCxnSpPr>
        <p:spPr>
          <a:xfrm flipV="1">
            <a:off x="2695903" y="1560786"/>
            <a:ext cx="0" cy="3783724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>
            <a:off x="2695903" y="5344510"/>
            <a:ext cx="6416566" cy="0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820218" y="3132924"/>
            <a:ext cx="285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HR Evolution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528" y="4560768"/>
            <a:ext cx="328455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1. HR Administration 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4143738" y="3723621"/>
            <a:ext cx="234294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2. HR Practices</a:t>
            </a:r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5153089" y="2799858"/>
            <a:ext cx="223798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3. HR Strategy</a:t>
            </a:r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6027728" y="1848301"/>
            <a:ext cx="253146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4. HR Outside in</a:t>
            </a:r>
            <a:endParaRPr lang="th-TH" dirty="0"/>
          </a:p>
        </p:txBody>
      </p:sp>
      <p:sp>
        <p:nvSpPr>
          <p:cNvPr id="15" name="TextBox 14"/>
          <p:cNvSpPr txBox="1"/>
          <p:nvPr/>
        </p:nvSpPr>
        <p:spPr>
          <a:xfrm>
            <a:off x="7653173" y="536885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Time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1911" y="901592"/>
            <a:ext cx="3842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Waves of Evolution of HR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" name="วงรี 1"/>
          <p:cNvSpPr/>
          <p:nvPr/>
        </p:nvSpPr>
        <p:spPr>
          <a:xfrm>
            <a:off x="5764630" y="1560786"/>
            <a:ext cx="3095592" cy="1066140"/>
          </a:xfrm>
          <a:prstGeom prst="ellipse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t="42289" r="80505" b="10603"/>
          <a:stretch/>
        </p:blipFill>
        <p:spPr bwMode="auto">
          <a:xfrm>
            <a:off x="9159766" y="3029936"/>
            <a:ext cx="3063766" cy="300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180353" y="6033385"/>
            <a:ext cx="10269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Dr. Dave Ulrich  (2012): </a:t>
            </a:r>
            <a:r>
              <a:rPr lang="en-US" sz="1600" dirty="0" smtClean="0"/>
              <a:t>HR </a:t>
            </a:r>
            <a:r>
              <a:rPr lang="en-US" sz="1600" dirty="0"/>
              <a:t>from the Outside In: Six Competencies for the Future of Human Resources</a:t>
            </a:r>
            <a:endParaRPr lang="th-TH" sz="1600" dirty="0"/>
          </a:p>
        </p:txBody>
      </p:sp>
      <p:pic>
        <p:nvPicPr>
          <p:cNvPr id="18" name="Picture 22" descr="http://ecx.images-amazon.com/images/I/41tu8GLVZVL._BO2,204,203,200_PIsitb-sticker-arrow-click,TopRight,35,-76_AA300_SH20_OU01_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14743" r="25731"/>
          <a:stretch/>
        </p:blipFill>
        <p:spPr bwMode="auto">
          <a:xfrm>
            <a:off x="-5589" y="915966"/>
            <a:ext cx="1771327" cy="171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ecx.images-amazon.com/images/I/51N9mvzdgVL._BO2,204,203,200_PIsitb-sticker-arrow-click,TopRight,35,-76_AA300_SH20_OU01_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4" t="14594" r="26525" b="-1153"/>
          <a:stretch/>
        </p:blipFill>
        <p:spPr bwMode="auto">
          <a:xfrm>
            <a:off x="-39414" y="2626926"/>
            <a:ext cx="1805152" cy="174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ecx.images-amazon.com/images/I/51P5xBRcMDL._BO2,204,203,200_PIsitb-sticker-arrow-click,TopRight,35,-76_AA300_SH20_OU01_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4" t="17739" r="28443" b="18034"/>
          <a:stretch/>
        </p:blipFill>
        <p:spPr bwMode="auto">
          <a:xfrm>
            <a:off x="-39413" y="4367047"/>
            <a:ext cx="1805152" cy="166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http://ecx.images-amazon.com/images/I/41QM2nfBb4L._BO2,204,203,200_PIsitb-sticker-arrow-click,TopRight,35,-76_AA300_SH20_OU01_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t="14920" r="26832"/>
          <a:stretch/>
        </p:blipFill>
        <p:spPr bwMode="auto">
          <a:xfrm>
            <a:off x="9159766" y="901592"/>
            <a:ext cx="3032234" cy="216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blogs-images.forbes.com/danschawbel/files/2012/07/Dave-Ulric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124" y="3188177"/>
            <a:ext cx="551793" cy="67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-233888" y="6545536"/>
            <a:ext cx="6886904" cy="312464"/>
          </a:xfrm>
        </p:spPr>
        <p:txBody>
          <a:bodyPr/>
          <a:lstStyle/>
          <a:p>
            <a:r>
              <a:rPr lang="en-US" dirty="0" smtClean="0"/>
              <a:t>Copyright@2014 </a:t>
            </a:r>
            <a:r>
              <a:rPr lang="en-US" dirty="0" err="1" smtClean="0"/>
              <a:t>Prof.Dr.Pairote</a:t>
            </a:r>
            <a:r>
              <a:rPr lang="en-US" dirty="0" smtClean="0"/>
              <a:t> </a:t>
            </a:r>
            <a:r>
              <a:rPr lang="en-US" dirty="0" err="1" smtClean="0"/>
              <a:t>Wiriyacharee</a:t>
            </a:r>
            <a:r>
              <a:rPr lang="en-US" dirty="0" smtClean="0"/>
              <a:t>, Chiang Mai University, THAILAND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870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t="42289" r="80505" b="10603"/>
          <a:stretch/>
        </p:blipFill>
        <p:spPr bwMode="auto">
          <a:xfrm>
            <a:off x="26690" y="0"/>
            <a:ext cx="2748539" cy="281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วงรี 34"/>
          <p:cNvSpPr/>
          <p:nvPr/>
        </p:nvSpPr>
        <p:spPr>
          <a:xfrm>
            <a:off x="4666300" y="3003751"/>
            <a:ext cx="4129989" cy="39396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วงรี 27"/>
          <p:cNvSpPr/>
          <p:nvPr/>
        </p:nvSpPr>
        <p:spPr>
          <a:xfrm>
            <a:off x="256579" y="536027"/>
            <a:ext cx="2502386" cy="1206051"/>
          </a:xfrm>
          <a:prstGeom prst="ellipse">
            <a:avLst/>
          </a:prstGeom>
          <a:solidFill>
            <a:schemeClr val="accent1">
              <a:lumMod val="60000"/>
              <a:lumOff val="40000"/>
              <a:alpha val="67843"/>
            </a:scheme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746804" y="927153"/>
            <a:ext cx="175560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Outside in 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3202692" y="1793717"/>
            <a:ext cx="3945311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บทบาท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HR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ที่ผู้บริหารต้องการเป็นอย่างไร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ผู้บริหารฟัง 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HR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อย่างไร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endParaRPr lang="th-TH" sz="18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จะหลอมรวมองค์กรมี 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Culture 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เดียวกันได้อย่างไร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</a:p>
        </p:txBody>
      </p:sp>
      <p:sp>
        <p:nvSpPr>
          <p:cNvPr id="5" name="วงเล็บปีกกาซ้าย 4"/>
          <p:cNvSpPr/>
          <p:nvPr/>
        </p:nvSpPr>
        <p:spPr>
          <a:xfrm>
            <a:off x="2646713" y="133450"/>
            <a:ext cx="351629" cy="2425946"/>
          </a:xfrm>
          <a:prstGeom prst="leftBrace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211193" y="3187551"/>
            <a:ext cx="2271418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ดึงกลับมาสร้างกลยุทธ์</a:t>
            </a:r>
          </a:p>
          <a:p>
            <a:pPr algn="ctr"/>
            <a:r>
              <a:rPr lang="th-TH" sz="2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ทำแล้วได้อะไร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? </a:t>
            </a:r>
            <a:r>
              <a:rPr lang="th-TH" sz="2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ที่เป็นประโยชน์ต่อองค์กร</a:t>
            </a:r>
          </a:p>
          <a:p>
            <a:pPr algn="ctr"/>
            <a:r>
              <a:rPr lang="th-TH" sz="2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(เลือกพื้นที่ที่เป็นเลิศ)</a:t>
            </a:r>
          </a:p>
          <a:p>
            <a:pPr algn="ctr"/>
            <a:r>
              <a:rPr lang="en-US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+</a:t>
            </a:r>
            <a:endParaRPr lang="th-TH" sz="24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en-US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Change Management</a:t>
            </a:r>
            <a:endParaRPr lang="th-TH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9157" y="3574270"/>
            <a:ext cx="168026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ผู้บริหาร</a:t>
            </a:r>
            <a:endParaRPr lang="th-TH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6521" y="4450375"/>
            <a:ext cx="190148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ฟังผู้บริหารก่อน</a:t>
            </a:r>
            <a:endParaRPr lang="th-TH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876" y="2935664"/>
            <a:ext cx="2615679" cy="369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Activity  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(ทำจนเป็น 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DNA)</a:t>
            </a:r>
          </a:p>
          <a:p>
            <a:pPr algn="ctr"/>
            <a:endParaRPr lang="th-TH" sz="18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สร้างความเชื่อมั่นให้ 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Boss 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เชื่อถือ </a:t>
            </a:r>
            <a:endParaRPr lang="en-US" sz="18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(Creditable/ Creditability)</a:t>
            </a:r>
          </a:p>
          <a:p>
            <a:pPr algn="ctr"/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endParaRPr lang="en-US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พูดกันให้รู้เรื่อง (อยากทำ)</a:t>
            </a:r>
          </a:p>
          <a:p>
            <a:pPr algn="ctr"/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ไว้วางใจ (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Share 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ความอยากทำ)</a:t>
            </a:r>
          </a:p>
          <a:p>
            <a:pPr algn="ctr"/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ความเชื่อถือ 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(Trust)</a:t>
            </a:r>
          </a:p>
          <a:p>
            <a:pPr algn="ctr"/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+ 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ทักษะ จะเป็น 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Innovation</a:t>
            </a:r>
          </a:p>
          <a:p>
            <a:pPr algn="ctr"/>
            <a:endParaRPr lang="en-US" sz="18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ทำด้วยใจ (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Engagement)  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8006" y="3294916"/>
            <a:ext cx="3733631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คุณสมบัติ </a:t>
            </a:r>
            <a:r>
              <a:rPr lang="en-US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HR </a:t>
            </a: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ความรู้ความเข้าใจในองค์กร </a:t>
            </a:r>
            <a:r>
              <a:rPr lang="en-US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มีความสามารถ(ทักษะ</a:t>
            </a:r>
            <a:r>
              <a:rPr lang="en-US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เทคนิค) </a:t>
            </a:r>
            <a:r>
              <a:rPr lang="en-US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(Knowledge experience , talent)</a:t>
            </a:r>
            <a:endParaRPr lang="th-TH" sz="16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สื่อความหมายได้ถูกต้อง  (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</a:t>
            </a:r>
            <a:r>
              <a:rPr lang="en-US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ommunication)</a:t>
            </a: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มุ่งมั่นกับการลงมือทำจริงๆ มีความรับผิดชอบ </a:t>
            </a:r>
            <a:r>
              <a:rPr lang="en-US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P</a:t>
            </a:r>
            <a:r>
              <a:rPr lang="en-US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erformance management)</a:t>
            </a: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สร้างความเข้มแข็งทางด้านวัฒนธรรมองค์กร</a:t>
            </a:r>
            <a:r>
              <a:rPr lang="en-US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(Competitiveness of culture) </a:t>
            </a: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ทัศนคติที่ดีต่อองค์กร </a:t>
            </a:r>
            <a:r>
              <a:rPr lang="en-US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(Attitude) </a:t>
            </a:r>
            <a:endParaRPr lang="th-TH" sz="16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>
              <a:buFont typeface="+mj-lt"/>
              <a:buAutoNum type="arabicPeriod"/>
              <a:tabLst>
                <a:tab pos="268288" algn="l"/>
              </a:tabLst>
            </a:pPr>
            <a:r>
              <a:rPr lang="th-TH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สภาวะความเป็นผู้นำ </a:t>
            </a:r>
            <a:r>
              <a:rPr lang="en-US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(Leadership)</a:t>
            </a:r>
            <a:endParaRPr lang="th-TH" sz="1600" b="1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tabLst>
                <a:tab pos="268288" algn="l"/>
              </a:tabLst>
            </a:pPr>
            <a:r>
              <a:rPr lang="th-TH" sz="1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มีความยึดหยุ่น กล้าคิด กล้าพูด พูดตรงไปตรงมา มองขาด 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" name="ลูกศรลง 17"/>
          <p:cNvSpPr/>
          <p:nvPr/>
        </p:nvSpPr>
        <p:spPr>
          <a:xfrm>
            <a:off x="1122767" y="2022073"/>
            <a:ext cx="372093" cy="11343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3" name="ลูกศรเชื่อมต่อแบบตรง 22"/>
          <p:cNvCxnSpPr/>
          <p:nvPr/>
        </p:nvCxnSpPr>
        <p:spPr>
          <a:xfrm>
            <a:off x="6831480" y="4140323"/>
            <a:ext cx="0" cy="2392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>
            <a:off x="6800840" y="3253351"/>
            <a:ext cx="0" cy="2392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/>
          <p:nvPr/>
        </p:nvCxnSpPr>
        <p:spPr>
          <a:xfrm>
            <a:off x="6851715" y="4685002"/>
            <a:ext cx="0" cy="2392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/>
          <p:nvPr/>
        </p:nvCxnSpPr>
        <p:spPr>
          <a:xfrm>
            <a:off x="6831480" y="5215392"/>
            <a:ext cx="0" cy="2392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2345" y="5340661"/>
            <a:ext cx="428622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การสื่อสาร 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4Cs  Courage 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(ความกล้า)</a:t>
            </a:r>
          </a:p>
          <a:p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Confidence 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(ความเชื่อมั่น)</a:t>
            </a:r>
          </a:p>
          <a:p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Conquest     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(เอาชนะเป้าหมาย)</a:t>
            </a:r>
          </a:p>
          <a:p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Clemency 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(ความอ่อนโยน) 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9157" y="4080324"/>
            <a:ext cx="1680268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สื่อสารการ </a:t>
            </a:r>
            <a:r>
              <a:rPr lang="en-US" sz="20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Change</a:t>
            </a:r>
            <a:endParaRPr lang="th-TH" sz="20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1" name="ลูกศรขวา 30"/>
          <p:cNvSpPr/>
          <p:nvPr/>
        </p:nvSpPr>
        <p:spPr>
          <a:xfrm>
            <a:off x="5198230" y="4494509"/>
            <a:ext cx="434010" cy="483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ลูกศรขึ้น 31"/>
          <p:cNvSpPr/>
          <p:nvPr/>
        </p:nvSpPr>
        <p:spPr>
          <a:xfrm>
            <a:off x="3153486" y="4364072"/>
            <a:ext cx="173036" cy="9709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>
            <a:off x="6851715" y="6034212"/>
            <a:ext cx="0" cy="2392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ลูกศรซ้าย-ขวา 33"/>
          <p:cNvSpPr/>
          <p:nvPr/>
        </p:nvSpPr>
        <p:spPr>
          <a:xfrm>
            <a:off x="2186619" y="4064714"/>
            <a:ext cx="588112" cy="30240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3184634" y="264750"/>
            <a:ext cx="3238387" cy="1477328"/>
          </a:xfrm>
          <a:prstGeom prst="rect">
            <a:avLst/>
          </a:prstGeom>
          <a:solidFill>
            <a:srgbClr val="FFFF00"/>
          </a:solidFill>
          <a:ln w="38100"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บุคลากรมาทำงานใน </a:t>
            </a:r>
            <a:r>
              <a:rPr lang="th-TH" sz="1800" b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มช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เพราะอะไร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นักศึกษาสนใจมาเรียน </a:t>
            </a:r>
            <a:r>
              <a:rPr lang="th-TH" sz="1800" b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มช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 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เพราะอะไร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ผู้สนับสนุนมาช่วย </a:t>
            </a:r>
            <a:r>
              <a:rPr lang="th-TH" sz="1800" b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มช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เพราะอะไร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ส่งเสริมทรัพยากร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บรรยากาศอย่างไร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คนเก่งมาได้อย่างไร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1850" y="264750"/>
            <a:ext cx="4745210" cy="1200329"/>
          </a:xfrm>
          <a:prstGeom prst="rect">
            <a:avLst/>
          </a:prstGeom>
          <a:solidFill>
            <a:srgbClr val="F4B183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พิจารณา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1.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กรอบเศรษฐกิจ การเปลี่ยนแปลงของโลก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ของประเทศ</a:t>
            </a:r>
          </a:p>
          <a:p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2. 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กรอบการเมืองการปกครองท้องถิ่น 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ชุมชน</a:t>
            </a:r>
          </a:p>
          <a:p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3 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กรอบการศึกษา แผนบุคลลากร</a:t>
            </a:r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กฎ ระเบียบ</a:t>
            </a:r>
          </a:p>
          <a:p>
            <a:r>
              <a:rPr lang="en-US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4.</a:t>
            </a:r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พฤติกรรมความเป็นคนไทย (เช่น ซื่อสัตย์)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345" y="1765481"/>
            <a:ext cx="237436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ตีโจทย์ให้แตก ก่อนการวางแผน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7513" y="741804"/>
            <a:ext cx="36420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th-TH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38831" y="1850566"/>
            <a:ext cx="2890535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&amp; City Engagement</a:t>
            </a:r>
          </a:p>
          <a:p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Innovation Space</a:t>
            </a:r>
          </a:p>
          <a:p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 education</a:t>
            </a:r>
            <a:endParaRPr lang="th-TH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>
            <a:off x="211193" y="2885090"/>
            <a:ext cx="11786366" cy="1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ลูกศรซ้าย-ขวา 15"/>
          <p:cNvSpPr/>
          <p:nvPr/>
        </p:nvSpPr>
        <p:spPr>
          <a:xfrm rot="1606277">
            <a:off x="7012051" y="2530686"/>
            <a:ext cx="1969467" cy="461665"/>
          </a:xfrm>
          <a:prstGeom prst="left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4" t="22736" r="38539" b="16559"/>
          <a:stretch/>
        </p:blipFill>
        <p:spPr bwMode="auto">
          <a:xfrm>
            <a:off x="10827786" y="1344010"/>
            <a:ext cx="1253851" cy="1476911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ตัวแทนท้ายกระดาษ 12"/>
          <p:cNvSpPr>
            <a:spLocks noGrp="1"/>
          </p:cNvSpPr>
          <p:nvPr>
            <p:ph type="ftr" sz="quarter" idx="11"/>
          </p:nvPr>
        </p:nvSpPr>
        <p:spPr>
          <a:xfrm>
            <a:off x="-296952" y="6608600"/>
            <a:ext cx="6886904" cy="31246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Copyright@2014 </a:t>
            </a:r>
            <a:r>
              <a:rPr lang="en-US" dirty="0" err="1" smtClean="0">
                <a:solidFill>
                  <a:schemeClr val="bg1"/>
                </a:solidFill>
              </a:rPr>
              <a:t>Prof.Dr.Pairote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Wiriyacharee</a:t>
            </a:r>
            <a:r>
              <a:rPr lang="en-US" dirty="0" smtClean="0">
                <a:solidFill>
                  <a:schemeClr val="bg1"/>
                </a:solidFill>
              </a:rPr>
              <a:t>, Chiang Mai University, THAILAND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151" y="1150887"/>
            <a:ext cx="539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Evolution of HR Competency Model</a:t>
            </a:r>
            <a:endParaRPr lang="th-TH" sz="2400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/>
          </p:nvPr>
        </p:nvGraphicFramePr>
        <p:xfrm>
          <a:off x="0" y="2097340"/>
          <a:ext cx="12192000" cy="4606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214"/>
                <a:gridCol w="1712420"/>
                <a:gridCol w="2011762"/>
                <a:gridCol w="2092579"/>
                <a:gridCol w="1979527"/>
                <a:gridCol w="1725276"/>
                <a:gridCol w="1945222"/>
              </a:tblGrid>
              <a:tr h="242946"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1987</a:t>
                      </a:r>
                      <a:endParaRPr lang="th-TH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1992</a:t>
                      </a:r>
                      <a:endParaRPr lang="th-TH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1997</a:t>
                      </a:r>
                      <a:endParaRPr lang="th-TH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2002</a:t>
                      </a:r>
                      <a:endParaRPr lang="th-TH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2007</a:t>
                      </a:r>
                      <a:endParaRPr lang="th-TH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2012</a:t>
                      </a:r>
                      <a:endParaRPr lang="th-TH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71454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Theme</a:t>
                      </a:r>
                      <a:endParaRPr lang="th-TH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support dynamic change</a:t>
                      </a:r>
                      <a:endParaRPr lang="th-TH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Creditability to work with senior leader </a:t>
                      </a:r>
                      <a:endParaRPr lang="th-TH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Culture management to support High Performance Organization</a:t>
                      </a:r>
                      <a:endParaRPr lang="th-TH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Strategic contributor</a:t>
                      </a:r>
                      <a:endParaRPr lang="th-TH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Build organization capability</a:t>
                      </a:r>
                      <a:endParaRPr lang="th-TH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Strategic positioner</a:t>
                      </a:r>
                      <a:endParaRPr lang="th-TH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2983">
                <a:tc rowSpan="7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HR    Professional    Competencies</a:t>
                      </a:r>
                      <a:endParaRPr lang="th-TH" sz="20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Personal creditability</a:t>
                      </a:r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Personal creditability</a:t>
                      </a:r>
                      <a:endParaRPr lang="th-TH" sz="18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Personal creditability</a:t>
                      </a:r>
                      <a:endParaRPr lang="th-TH" sz="18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Credible</a:t>
                      </a:r>
                      <a:r>
                        <a:rPr lang="en-US" sz="1800" b="1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activist</a:t>
                      </a:r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Credible</a:t>
                      </a:r>
                      <a:r>
                        <a:rPr lang="en-US" sz="1800" b="1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activist</a:t>
                      </a:r>
                      <a:endParaRPr lang="th-TH" sz="18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</a:tr>
              <a:tr h="600221">
                <a:tc vMerge="1">
                  <a:txBody>
                    <a:bodyPr/>
                    <a:lstStyle/>
                    <a:p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HR Technology</a:t>
                      </a:r>
                      <a:endParaRPr lang="th-TH" sz="18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Technology proponent</a:t>
                      </a:r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</a:tr>
              <a:tr h="582348">
                <a:tc vMerge="1">
                  <a:txBody>
                    <a:bodyPr/>
                    <a:lstStyle/>
                    <a:p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HR Delivery</a:t>
                      </a:r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HR Delivery</a:t>
                      </a:r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HR Delivery</a:t>
                      </a:r>
                      <a:endParaRPr lang="th-TH" sz="18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HR Delivery</a:t>
                      </a:r>
                      <a:endParaRPr lang="th-TH" sz="18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Talent management / Organization</a:t>
                      </a:r>
                      <a:r>
                        <a:rPr lang="en-US" sz="1800" b="1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designer </a:t>
                      </a:r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HR Innovator &amp; Integrator</a:t>
                      </a:r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</a:tr>
              <a:tr h="600221">
                <a:tc vMerge="1">
                  <a:txBody>
                    <a:bodyPr/>
                    <a:lstStyle/>
                    <a:p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Change</a:t>
                      </a:r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Change</a:t>
                      </a:r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Change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Culture</a:t>
                      </a:r>
                      <a:endParaRPr lang="th-TH" sz="18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Culture &amp; Change Steward</a:t>
                      </a:r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Change Champion</a:t>
                      </a:r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Operational Executor</a:t>
                      </a:r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Capability Builder</a:t>
                      </a:r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</a:tr>
              <a:tr h="342983">
                <a:tc vMerge="1">
                  <a:txBody>
                    <a:bodyPr/>
                    <a:lstStyle/>
                    <a:p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Business Knowledge</a:t>
                      </a:r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Business Knowledge</a:t>
                      </a:r>
                      <a:endParaRPr lang="th-TH" sz="18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Business Knowledge</a:t>
                      </a:r>
                      <a:endParaRPr lang="th-TH" sz="18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Business Knowledge</a:t>
                      </a:r>
                      <a:endParaRPr lang="th-TH" sz="18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Business Ally</a:t>
                      </a:r>
                      <a:endParaRPr lang="th-TH" sz="18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Strategic</a:t>
                      </a:r>
                      <a:r>
                        <a:rPr lang="en-US" sz="1800" b="1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Positioner</a:t>
                      </a:r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</a:tr>
              <a:tr h="381296">
                <a:tc vMerge="1">
                  <a:txBody>
                    <a:bodyPr/>
                    <a:lstStyle/>
                    <a:p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Strategic Contribution</a:t>
                      </a:r>
                      <a:endParaRPr lang="th-TH" sz="1800" b="1" dirty="0" smtClean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Strategic </a:t>
                      </a:r>
                      <a:r>
                        <a:rPr lang="en-US" sz="1800" b="1" baseline="0" dirty="0" smtClean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Architect</a:t>
                      </a:r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532213"/>
            <a:ext cx="1952329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1. HR Administration </a:t>
            </a:r>
            <a:endParaRPr lang="th-TH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80821" y="1532213"/>
            <a:ext cx="325287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2. HR Practices</a:t>
            </a:r>
            <a:endParaRPr lang="th-TH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053958" y="1532967"/>
            <a:ext cx="329499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3. HR Strategy</a:t>
            </a:r>
            <a:endParaRPr lang="th-TH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9743090" y="1496105"/>
            <a:ext cx="244891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4. HR Outside in</a:t>
            </a:r>
            <a:endParaRPr lang="th-TH" sz="1800" dirty="0"/>
          </a:p>
        </p:txBody>
      </p:sp>
      <p:sp>
        <p:nvSpPr>
          <p:cNvPr id="12" name="ลูกศรขวา 11"/>
          <p:cNvSpPr/>
          <p:nvPr/>
        </p:nvSpPr>
        <p:spPr>
          <a:xfrm>
            <a:off x="1952329" y="1680771"/>
            <a:ext cx="328492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ขวา 12"/>
          <p:cNvSpPr/>
          <p:nvPr/>
        </p:nvSpPr>
        <p:spPr>
          <a:xfrm>
            <a:off x="5570394" y="1631912"/>
            <a:ext cx="328492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ขวา 13"/>
          <p:cNvSpPr/>
          <p:nvPr/>
        </p:nvSpPr>
        <p:spPr>
          <a:xfrm>
            <a:off x="9389733" y="1624546"/>
            <a:ext cx="328492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วงรี 2"/>
          <p:cNvSpPr/>
          <p:nvPr/>
        </p:nvSpPr>
        <p:spPr>
          <a:xfrm>
            <a:off x="10089931" y="2459421"/>
            <a:ext cx="2102070" cy="4162095"/>
          </a:xfrm>
          <a:prstGeom prst="ellipse">
            <a:avLst/>
          </a:prstGeom>
          <a:solidFill>
            <a:srgbClr val="CC00FF">
              <a:alpha val="41961"/>
            </a:srgbClr>
          </a:solidFill>
          <a:ln>
            <a:solidFill>
              <a:srgbClr val="F4B183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0" y="950455"/>
            <a:ext cx="10269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Dr. Dave Ulrich  (2012): </a:t>
            </a:r>
            <a:r>
              <a:rPr lang="en-US" sz="1600" dirty="0" smtClean="0"/>
              <a:t>HR </a:t>
            </a:r>
            <a:r>
              <a:rPr lang="en-US" sz="1600" dirty="0"/>
              <a:t>from the Outside In: Six Competencies for the Future of Human Resources</a:t>
            </a:r>
            <a:endParaRPr lang="th-TH" sz="1600" dirty="0"/>
          </a:p>
        </p:txBody>
      </p:sp>
      <p:sp>
        <p:nvSpPr>
          <p:cNvPr id="5" name="ลูกศรขวา 4"/>
          <p:cNvSpPr/>
          <p:nvPr/>
        </p:nvSpPr>
        <p:spPr>
          <a:xfrm rot="1347393">
            <a:off x="7427458" y="2876891"/>
            <a:ext cx="3247696" cy="2175641"/>
          </a:xfrm>
          <a:prstGeom prst="rightArrow">
            <a:avLst/>
          </a:prstGeom>
          <a:solidFill>
            <a:srgbClr val="FF0000">
              <a:alpha val="18824"/>
            </a:srgbClr>
          </a:solidFill>
          <a:ln w="76200">
            <a:solidFill>
              <a:srgbClr val="FF0000">
                <a:alpha val="4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-360016" y="6655898"/>
            <a:ext cx="6886904" cy="312464"/>
          </a:xfrm>
        </p:spPr>
        <p:txBody>
          <a:bodyPr/>
          <a:lstStyle/>
          <a:p>
            <a:r>
              <a:rPr lang="en-US" dirty="0" smtClean="0"/>
              <a:t>Copyright@2014 </a:t>
            </a:r>
            <a:r>
              <a:rPr lang="en-US" dirty="0" err="1" smtClean="0"/>
              <a:t>Prof.Dr.Pairote</a:t>
            </a:r>
            <a:r>
              <a:rPr lang="en-US" dirty="0" smtClean="0"/>
              <a:t> </a:t>
            </a:r>
            <a:r>
              <a:rPr lang="en-US" dirty="0" err="1" smtClean="0"/>
              <a:t>Wiriyacharee</a:t>
            </a:r>
            <a:r>
              <a:rPr lang="en-US" dirty="0" smtClean="0"/>
              <a:t>, Chiang Mai University, THAILAND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3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247" y="873998"/>
            <a:ext cx="667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HR 4.0  Competencies : Six primary domains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43015"/>
            <a:ext cx="121920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 smtClean="0"/>
              <a:t>Strategic positioner </a:t>
            </a:r>
            <a:r>
              <a:rPr lang="en-US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การพิจารณาความต้องการภายนอ</a:t>
            </a: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</a:t>
            </a:r>
            <a:r>
              <a:rPr lang="en-US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ความคาดหวังการปฏิบัติของ </a:t>
            </a:r>
            <a:r>
              <a:rPr lang="en-US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HR </a:t>
            </a:r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</a:t>
            </a:r>
          </a:p>
          <a:p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                                                ความสามารถในการขับเคลื่อนการพัฒนาองค์กรได้อย่างมีประสิทธิภาพ</a:t>
            </a:r>
            <a:endParaRPr lang="th-TH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71523"/>
            <a:ext cx="12192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400" dirty="0" smtClean="0"/>
              <a:t>Credible Activist: </a:t>
            </a:r>
            <a:r>
              <a:rPr lang="th-TH" sz="2400" dirty="0" smtClean="0"/>
              <a:t>                              </a:t>
            </a:r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สร้างความเชื่อถือกับนักศึกษา</a:t>
            </a:r>
            <a:r>
              <a:rPr lang="en-US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/</a:t>
            </a:r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ผู้ใช้นักศึกษาต่อผลการดำเนินงานของมหาวิทยาลัย </a:t>
            </a:r>
          </a:p>
          <a:p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                                                 และมีปฏิสัมพันธ์ร่วมสนับสนุนอย่างเต็มความสามารถ</a:t>
            </a:r>
            <a:endParaRPr lang="th-TH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510" y="3043104"/>
            <a:ext cx="12192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en-US" sz="2400" dirty="0" smtClean="0"/>
              <a:t>Capability Builder </a:t>
            </a:r>
            <a:r>
              <a:rPr lang="en-US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จำแนก ตรวจสอบประสิทธิภาพ และรังสรรค์ ความสามารถขององค์กรที่มีเป้าหมาย               </a:t>
            </a:r>
          </a:p>
          <a:p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                                                  ต่อความสำเร็จขององค์กรอย่างยั่งยืน</a:t>
            </a:r>
            <a:endParaRPr lang="th-TH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020" y="3889867"/>
            <a:ext cx="1220251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en-US" sz="2400" dirty="0" smtClean="0"/>
              <a:t>Change Champion </a:t>
            </a:r>
            <a:r>
              <a:rPr lang="en-US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คิดริเริ่มและรักษาไว้ซึ่งการเปลี่ยนแปลงทั้งระดับบุคคลและองค์กร</a:t>
            </a:r>
            <a:endParaRPr lang="th-TH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335766"/>
            <a:ext cx="1220251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5"/>
            </a:pPr>
            <a:r>
              <a:rPr lang="en-US" sz="2400" dirty="0" smtClean="0"/>
              <a:t>HR innovators and Integrator: </a:t>
            </a:r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มองเห็นแนวทางใหม่ในการปฏิบัติของ </a:t>
            </a:r>
            <a:r>
              <a:rPr lang="en-US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HR</a:t>
            </a:r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</a:t>
            </a:r>
            <a:r>
              <a:rPr lang="th-TH" sz="2400" b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บูรณา</a:t>
            </a:r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การการปฏิบัติต่างๆเพื่อ   </a:t>
            </a:r>
          </a:p>
          <a:p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                                                 สนับสนุนการแก้ไขปัญหาต่างๆขององค์กรอย่างต่อเนื่อง</a:t>
            </a:r>
            <a:endParaRPr lang="th-TH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" y="5195190"/>
            <a:ext cx="1220251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6"/>
            </a:pPr>
            <a:r>
              <a:rPr lang="en-US" sz="2400" dirty="0" smtClean="0"/>
              <a:t>Technology Proponent</a:t>
            </a:r>
            <a:r>
              <a:rPr lang="en-US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สนับสนุนหรือใช้เทคโนโลยีให้เกิดประสิทธิภาพในการเชื่อมโยงบุคคลากร และ</a:t>
            </a:r>
          </a:p>
          <a:p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                                                 ช่องทางการสื่อสารใหม่ เช่น </a:t>
            </a:r>
            <a:r>
              <a:rPr lang="en-US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social media </a:t>
            </a:r>
            <a:r>
              <a:rPr lang="th-TH" sz="24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เป็นต้น</a:t>
            </a:r>
            <a:endParaRPr lang="th-TH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6026952"/>
            <a:ext cx="10269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Dr. Dave Ulrich  (2012): </a:t>
            </a:r>
            <a:r>
              <a:rPr lang="en-US" sz="1600" dirty="0" smtClean="0"/>
              <a:t>HR </a:t>
            </a:r>
            <a:r>
              <a:rPr lang="en-US" sz="1600" dirty="0"/>
              <a:t>from the Outside In: Six Competencies for the Future of Human Resources</a:t>
            </a:r>
            <a:endParaRPr lang="th-TH" sz="1600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-312718" y="6545536"/>
            <a:ext cx="6886904" cy="312464"/>
          </a:xfrm>
        </p:spPr>
        <p:txBody>
          <a:bodyPr/>
          <a:lstStyle/>
          <a:p>
            <a:r>
              <a:rPr lang="en-US" dirty="0" smtClean="0"/>
              <a:t>Copyright@2014 </a:t>
            </a:r>
            <a:r>
              <a:rPr lang="en-US" dirty="0" err="1" smtClean="0"/>
              <a:t>Prof.Dr.Pairote</a:t>
            </a:r>
            <a:r>
              <a:rPr lang="en-US" dirty="0" smtClean="0"/>
              <a:t> </a:t>
            </a:r>
            <a:r>
              <a:rPr lang="en-US" dirty="0" err="1" smtClean="0"/>
              <a:t>Wiriyacharee</a:t>
            </a:r>
            <a:r>
              <a:rPr lang="en-US" dirty="0" smtClean="0"/>
              <a:t>, Chiang Mai University, THAILAND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115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2442387" y="789081"/>
            <a:ext cx="5770146" cy="5526951"/>
            <a:chOff x="2259706" y="828534"/>
            <a:chExt cx="6058653" cy="5803299"/>
          </a:xfrm>
          <a:solidFill>
            <a:srgbClr val="FBE03B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0" name="Circular Arrow 89"/>
            <p:cNvSpPr/>
            <p:nvPr/>
          </p:nvSpPr>
          <p:spPr>
            <a:xfrm rot="2605074">
              <a:off x="3289481" y="828534"/>
              <a:ext cx="5028878" cy="5028878"/>
            </a:xfrm>
            <a:prstGeom prst="circularArrow">
              <a:avLst>
                <a:gd name="adj1" fmla="val 13525"/>
                <a:gd name="adj2" fmla="val 858535"/>
                <a:gd name="adj3" fmla="val 16837084"/>
                <a:gd name="adj4" fmla="val 14771477"/>
                <a:gd name="adj5" fmla="val 10934"/>
              </a:avLst>
            </a:prstGeom>
            <a:grpFill/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th-TH" sz="2667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Circular Arrow 90"/>
            <p:cNvSpPr/>
            <p:nvPr/>
          </p:nvSpPr>
          <p:spPr>
            <a:xfrm rot="7214990">
              <a:off x="3183215" y="1247693"/>
              <a:ext cx="5028878" cy="5028878"/>
            </a:xfrm>
            <a:prstGeom prst="circularArrow">
              <a:avLst>
                <a:gd name="adj1" fmla="val 12870"/>
                <a:gd name="adj2" fmla="val 888039"/>
                <a:gd name="adj3" fmla="val 16910151"/>
                <a:gd name="adj4" fmla="val 14675428"/>
                <a:gd name="adj5" fmla="val 11031"/>
              </a:avLst>
            </a:prstGeom>
            <a:grpFill/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Circular Arrow 91"/>
            <p:cNvSpPr/>
            <p:nvPr/>
          </p:nvSpPr>
          <p:spPr>
            <a:xfrm rot="11028271">
              <a:off x="2782893" y="1602955"/>
              <a:ext cx="5028878" cy="5028878"/>
            </a:xfrm>
            <a:prstGeom prst="circularArrow">
              <a:avLst>
                <a:gd name="adj1" fmla="val 13258"/>
                <a:gd name="adj2" fmla="val 890178"/>
                <a:gd name="adj3" fmla="val 16834247"/>
                <a:gd name="adj4" fmla="val 14915275"/>
                <a:gd name="adj5" fmla="val 10921"/>
              </a:avLst>
            </a:prstGeom>
            <a:grpFill/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Circular Arrow 92"/>
            <p:cNvSpPr/>
            <p:nvPr/>
          </p:nvSpPr>
          <p:spPr>
            <a:xfrm rot="14668719">
              <a:off x="2296535" y="1333293"/>
              <a:ext cx="5028878" cy="5028878"/>
            </a:xfrm>
            <a:prstGeom prst="circularArrow">
              <a:avLst>
                <a:gd name="adj1" fmla="val 13200"/>
                <a:gd name="adj2" fmla="val 927823"/>
                <a:gd name="adj3" fmla="val 16670271"/>
                <a:gd name="adj4" fmla="val 14943501"/>
                <a:gd name="adj5" fmla="val 11171"/>
              </a:avLst>
            </a:prstGeom>
            <a:grpFill/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Circular Arrow 93"/>
            <p:cNvSpPr/>
            <p:nvPr/>
          </p:nvSpPr>
          <p:spPr>
            <a:xfrm rot="19095144">
              <a:off x="2259706" y="837040"/>
              <a:ext cx="5028878" cy="5028878"/>
            </a:xfrm>
            <a:prstGeom prst="circularArrow">
              <a:avLst>
                <a:gd name="adj1" fmla="val 12664"/>
                <a:gd name="adj2" fmla="val 849780"/>
                <a:gd name="adj3" fmla="val 16750230"/>
                <a:gd name="adj4" fmla="val 14738047"/>
                <a:gd name="adj5" fmla="val 10088"/>
              </a:avLst>
            </a:prstGeom>
            <a:grpFill/>
            <a:ln w="190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289110" y="85175"/>
            <a:ext cx="5154911" cy="510408"/>
          </a:xfrm>
          <a:prstGeom prst="rect">
            <a:avLst/>
          </a:prstGeom>
        </p:spPr>
        <p:txBody>
          <a:bodyPr vert="horz" lIns="87086" tIns="43543" rIns="87086" bIns="435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Human Resource System </a:t>
            </a:r>
            <a:endParaRPr lang="th-TH" sz="26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ลูกศรขวา 12"/>
          <p:cNvSpPr/>
          <p:nvPr/>
        </p:nvSpPr>
        <p:spPr>
          <a:xfrm>
            <a:off x="290286" y="1058711"/>
            <a:ext cx="2778448" cy="582857"/>
          </a:xfrm>
          <a:prstGeom prst="rightArrow">
            <a:avLst/>
          </a:prstGeom>
          <a:gradFill flip="none" rotWithShape="1">
            <a:gsLst>
              <a:gs pos="50000">
                <a:srgbClr val="5FDAD7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24" dirty="0">
                <a:solidFill>
                  <a:schemeClr val="tx1"/>
                </a:solidFill>
              </a:rPr>
              <a:t>CMU Strategic</a:t>
            </a:r>
            <a:endParaRPr lang="th-TH" sz="1524" dirty="0">
              <a:solidFill>
                <a:schemeClr val="tx1"/>
              </a:solidFill>
            </a:endParaRPr>
          </a:p>
        </p:txBody>
      </p:sp>
      <p:sp>
        <p:nvSpPr>
          <p:cNvPr id="14" name="ลูกศรขวา 13"/>
          <p:cNvSpPr/>
          <p:nvPr/>
        </p:nvSpPr>
        <p:spPr>
          <a:xfrm>
            <a:off x="290288" y="1536554"/>
            <a:ext cx="2322284" cy="582857"/>
          </a:xfrm>
          <a:prstGeom prst="rightArrow">
            <a:avLst/>
          </a:prstGeom>
          <a:gradFill flip="none" rotWithShape="1">
            <a:gsLst>
              <a:gs pos="50000">
                <a:srgbClr val="5FDAD7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14" dirty="0">
                <a:solidFill>
                  <a:schemeClr val="tx1"/>
                </a:solidFill>
              </a:rPr>
              <a:t>Trends</a:t>
            </a:r>
            <a:endParaRPr lang="th-TH" sz="1714" dirty="0">
              <a:solidFill>
                <a:schemeClr val="tx1"/>
              </a:solidFill>
            </a:endParaRPr>
          </a:p>
        </p:txBody>
      </p:sp>
      <p:sp>
        <p:nvSpPr>
          <p:cNvPr id="15" name="ลูกศรขวา 14"/>
          <p:cNvSpPr/>
          <p:nvPr/>
        </p:nvSpPr>
        <p:spPr>
          <a:xfrm>
            <a:off x="290286" y="586500"/>
            <a:ext cx="3220790" cy="582857"/>
          </a:xfrm>
          <a:prstGeom prst="rightArrow">
            <a:avLst/>
          </a:prstGeom>
          <a:gradFill flip="none" rotWithShape="1">
            <a:gsLst>
              <a:gs pos="50000">
                <a:srgbClr val="5FDAD7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24" dirty="0">
                <a:solidFill>
                  <a:schemeClr val="tx1"/>
                </a:solidFill>
              </a:rPr>
              <a:t>VOC , VOS</a:t>
            </a:r>
            <a:endParaRPr lang="th-TH" sz="1524" dirty="0">
              <a:solidFill>
                <a:schemeClr val="tx1"/>
              </a:solidFill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10642970" y="2523643"/>
            <a:ext cx="1204901" cy="330703"/>
          </a:xfrm>
          <a:prstGeom prst="roundRect">
            <a:avLst/>
          </a:prstGeom>
          <a:solidFill>
            <a:srgbClr val="8BCD4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/>
                </a:solidFill>
              </a:rPr>
              <a:t>Welfare</a:t>
            </a:r>
            <a:endParaRPr lang="th-TH" sz="1333" dirty="0">
              <a:solidFill>
                <a:schemeClr val="tx1"/>
              </a:solidFill>
            </a:endParaRPr>
          </a:p>
        </p:txBody>
      </p:sp>
      <p:sp>
        <p:nvSpPr>
          <p:cNvPr id="29" name="สี่เหลี่ยมผืนผ้ามุมมน 28"/>
          <p:cNvSpPr/>
          <p:nvPr/>
        </p:nvSpPr>
        <p:spPr>
          <a:xfrm>
            <a:off x="10642060" y="2906604"/>
            <a:ext cx="1205811" cy="330703"/>
          </a:xfrm>
          <a:prstGeom prst="roundRect">
            <a:avLst/>
          </a:prstGeom>
          <a:solidFill>
            <a:srgbClr val="8BCD4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/>
                </a:solidFill>
              </a:rPr>
              <a:t>Career path</a:t>
            </a:r>
            <a:endParaRPr lang="th-TH" sz="1333" dirty="0">
              <a:solidFill>
                <a:schemeClr val="tx1"/>
              </a:solidFill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7906782" y="4520276"/>
            <a:ext cx="2228376" cy="38563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bg1"/>
                </a:solidFill>
              </a:rPr>
              <a:t>Individual Development </a:t>
            </a:r>
            <a:r>
              <a:rPr lang="en-US" sz="1333" dirty="0" smtClean="0">
                <a:solidFill>
                  <a:schemeClr val="bg1"/>
                </a:solidFill>
              </a:rPr>
              <a:t>Plan</a:t>
            </a:r>
          </a:p>
          <a:p>
            <a:pPr algn="ctr"/>
            <a:r>
              <a:rPr lang="en-US" sz="1333" dirty="0" smtClean="0">
                <a:solidFill>
                  <a:schemeClr val="bg1"/>
                </a:solidFill>
              </a:rPr>
              <a:t>Successor plan</a:t>
            </a:r>
            <a:endParaRPr lang="th-TH" sz="1333" dirty="0">
              <a:solidFill>
                <a:schemeClr val="bg1"/>
              </a:solidFill>
            </a:endParaRPr>
          </a:p>
        </p:txBody>
      </p:sp>
      <p:sp>
        <p:nvSpPr>
          <p:cNvPr id="36" name="วงเล็บปีกกาซ้าย 35"/>
          <p:cNvSpPr/>
          <p:nvPr/>
        </p:nvSpPr>
        <p:spPr>
          <a:xfrm>
            <a:off x="8868177" y="2066001"/>
            <a:ext cx="197127" cy="1171137"/>
          </a:xfrm>
          <a:prstGeom prst="leftBrace">
            <a:avLst>
              <a:gd name="adj1" fmla="val 20509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2667" dirty="0"/>
          </a:p>
        </p:txBody>
      </p:sp>
      <p:sp>
        <p:nvSpPr>
          <p:cNvPr id="37" name="วงเล็บปีกกาซ้าย 36"/>
          <p:cNvSpPr/>
          <p:nvPr/>
        </p:nvSpPr>
        <p:spPr>
          <a:xfrm>
            <a:off x="10519625" y="2676638"/>
            <a:ext cx="122435" cy="1176652"/>
          </a:xfrm>
          <a:prstGeom prst="leftBrace">
            <a:avLst>
              <a:gd name="adj1" fmla="val 26174"/>
              <a:gd name="adj2" fmla="val 45802"/>
            </a:avLst>
          </a:prstGeom>
          <a:ln w="190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2667" dirty="0"/>
          </a:p>
        </p:txBody>
      </p:sp>
      <p:sp>
        <p:nvSpPr>
          <p:cNvPr id="39" name="สี่เหลี่ยมผืนผ้ามุมมน 38"/>
          <p:cNvSpPr/>
          <p:nvPr/>
        </p:nvSpPr>
        <p:spPr>
          <a:xfrm>
            <a:off x="10350750" y="4144016"/>
            <a:ext cx="1497123" cy="342857"/>
          </a:xfrm>
          <a:prstGeom prst="roundRect">
            <a:avLst/>
          </a:prstGeom>
          <a:solidFill>
            <a:srgbClr val="D7A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43" dirty="0">
                <a:solidFill>
                  <a:schemeClr val="tx1"/>
                </a:solidFill>
              </a:rPr>
              <a:t>Core Competency</a:t>
            </a:r>
            <a:endParaRPr lang="th-TH" sz="1143" dirty="0">
              <a:solidFill>
                <a:schemeClr val="tx1"/>
              </a:solidFill>
            </a:endParaRPr>
          </a:p>
        </p:txBody>
      </p:sp>
      <p:sp>
        <p:nvSpPr>
          <p:cNvPr id="40" name="สี่เหลี่ยมผืนผ้ามุมมน 39"/>
          <p:cNvSpPr/>
          <p:nvPr/>
        </p:nvSpPr>
        <p:spPr>
          <a:xfrm>
            <a:off x="10350749" y="4582018"/>
            <a:ext cx="1497122" cy="342857"/>
          </a:xfrm>
          <a:prstGeom prst="roundRect">
            <a:avLst/>
          </a:prstGeom>
          <a:solidFill>
            <a:srgbClr val="D7A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43" dirty="0">
                <a:solidFill>
                  <a:schemeClr val="tx1"/>
                </a:solidFill>
              </a:rPr>
              <a:t>Functional Competency</a:t>
            </a:r>
            <a:endParaRPr lang="th-TH" sz="1143" dirty="0">
              <a:solidFill>
                <a:schemeClr val="tx1"/>
              </a:solidFill>
            </a:endParaRPr>
          </a:p>
        </p:txBody>
      </p:sp>
      <p:sp>
        <p:nvSpPr>
          <p:cNvPr id="41" name="สี่เหลี่ยมผืนผ้ามุมมน 40"/>
          <p:cNvSpPr/>
          <p:nvPr/>
        </p:nvSpPr>
        <p:spPr>
          <a:xfrm>
            <a:off x="10367827" y="5021309"/>
            <a:ext cx="1480046" cy="342857"/>
          </a:xfrm>
          <a:prstGeom prst="roundRect">
            <a:avLst/>
          </a:prstGeom>
          <a:solidFill>
            <a:srgbClr val="D7A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43" dirty="0">
                <a:solidFill>
                  <a:schemeClr val="tx1"/>
                </a:solidFill>
              </a:rPr>
              <a:t>Managerial Competency</a:t>
            </a:r>
            <a:endParaRPr lang="th-TH" sz="1143" dirty="0">
              <a:solidFill>
                <a:schemeClr val="tx1"/>
              </a:solidFill>
            </a:endParaRPr>
          </a:p>
        </p:txBody>
      </p:sp>
      <p:sp>
        <p:nvSpPr>
          <p:cNvPr id="42" name="วงเล็บปีกกาซ้าย 41"/>
          <p:cNvSpPr/>
          <p:nvPr/>
        </p:nvSpPr>
        <p:spPr>
          <a:xfrm>
            <a:off x="10141799" y="4307665"/>
            <a:ext cx="226028" cy="907937"/>
          </a:xfrm>
          <a:prstGeom prst="leftBrace">
            <a:avLst>
              <a:gd name="adj1" fmla="val 24056"/>
              <a:gd name="adj2" fmla="val 46803"/>
            </a:avLst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2667" dirty="0"/>
          </a:p>
        </p:txBody>
      </p:sp>
      <p:sp>
        <p:nvSpPr>
          <p:cNvPr id="43" name="ลูกศรซ้าย-ขวา 42"/>
          <p:cNvSpPr/>
          <p:nvPr/>
        </p:nvSpPr>
        <p:spPr>
          <a:xfrm>
            <a:off x="7539136" y="4554833"/>
            <a:ext cx="367647" cy="251394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67" dirty="0">
              <a:solidFill>
                <a:schemeClr val="tx1"/>
              </a:solidFill>
            </a:endParaRPr>
          </a:p>
        </p:txBody>
      </p:sp>
      <p:sp>
        <p:nvSpPr>
          <p:cNvPr id="48" name="สี่เหลี่ยมผืนผ้ามุมมน 47"/>
          <p:cNvSpPr/>
          <p:nvPr/>
        </p:nvSpPr>
        <p:spPr>
          <a:xfrm>
            <a:off x="274580" y="2842981"/>
            <a:ext cx="1371429" cy="34285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43" dirty="0">
                <a:solidFill>
                  <a:schemeClr val="tx1"/>
                </a:solidFill>
              </a:rPr>
              <a:t>Retirement/Resign</a:t>
            </a:r>
            <a:endParaRPr lang="th-TH" sz="1143" dirty="0">
              <a:solidFill>
                <a:schemeClr val="tx1"/>
              </a:solidFill>
            </a:endParaRPr>
          </a:p>
        </p:txBody>
      </p:sp>
      <p:sp>
        <p:nvSpPr>
          <p:cNvPr id="49" name="สี่เหลี่ยมผืนผ้ามุมมน 48"/>
          <p:cNvSpPr/>
          <p:nvPr/>
        </p:nvSpPr>
        <p:spPr>
          <a:xfrm>
            <a:off x="274580" y="3245359"/>
            <a:ext cx="1371429" cy="34285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43" dirty="0">
                <a:solidFill>
                  <a:schemeClr val="tx1"/>
                </a:solidFill>
              </a:rPr>
              <a:t>Performance</a:t>
            </a:r>
            <a:endParaRPr lang="th-TH" sz="1143" dirty="0">
              <a:solidFill>
                <a:schemeClr val="tx1"/>
              </a:solidFill>
            </a:endParaRPr>
          </a:p>
        </p:txBody>
      </p:sp>
      <p:sp>
        <p:nvSpPr>
          <p:cNvPr id="50" name="สี่เหลี่ยมผืนผ้ามุมมน 49"/>
          <p:cNvSpPr/>
          <p:nvPr/>
        </p:nvSpPr>
        <p:spPr>
          <a:xfrm>
            <a:off x="272988" y="3652062"/>
            <a:ext cx="1371429" cy="7288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43" dirty="0">
                <a:ln w="0"/>
                <a:solidFill>
                  <a:schemeClr val="tx1"/>
                </a:solidFill>
              </a:rPr>
              <a:t>Engagement &amp; Satisfaction  Survey</a:t>
            </a:r>
            <a:endParaRPr lang="th-TH" sz="1143" dirty="0">
              <a:ln w="0"/>
              <a:solidFill>
                <a:schemeClr val="tx1"/>
              </a:solidFill>
            </a:endParaRPr>
          </a:p>
        </p:txBody>
      </p:sp>
      <p:sp>
        <p:nvSpPr>
          <p:cNvPr id="51" name="วงเล็บปีกกาขวา 50"/>
          <p:cNvSpPr/>
          <p:nvPr/>
        </p:nvSpPr>
        <p:spPr>
          <a:xfrm>
            <a:off x="1650007" y="2970583"/>
            <a:ext cx="210839" cy="1723299"/>
          </a:xfrm>
          <a:prstGeom prst="rightBrace">
            <a:avLst>
              <a:gd name="adj1" fmla="val 49004"/>
              <a:gd name="adj2" fmla="val 3251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2286" dirty="0"/>
          </a:p>
        </p:txBody>
      </p:sp>
      <p:sp>
        <p:nvSpPr>
          <p:cNvPr id="52" name="กล่องข้อความ 51"/>
          <p:cNvSpPr txBox="1"/>
          <p:nvPr/>
        </p:nvSpPr>
        <p:spPr>
          <a:xfrm>
            <a:off x="10381768" y="346732"/>
            <a:ext cx="1225015" cy="619978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43" dirty="0">
                <a:solidFill>
                  <a:schemeClr val="tx1"/>
                </a:solidFill>
              </a:rPr>
              <a:t>-Job Description</a:t>
            </a:r>
          </a:p>
          <a:p>
            <a:r>
              <a:rPr lang="en-US" sz="1143" dirty="0">
                <a:solidFill>
                  <a:schemeClr val="tx1"/>
                </a:solidFill>
              </a:rPr>
              <a:t>-Job Specification</a:t>
            </a:r>
          </a:p>
          <a:p>
            <a:r>
              <a:rPr lang="en-US" sz="1143" dirty="0">
                <a:solidFill>
                  <a:schemeClr val="tx1"/>
                </a:solidFill>
              </a:rPr>
              <a:t>-Competency</a:t>
            </a:r>
          </a:p>
        </p:txBody>
      </p:sp>
      <p:sp>
        <p:nvSpPr>
          <p:cNvPr id="53" name="สี่เหลี่ยมผืนผ้ามุมมน 52"/>
          <p:cNvSpPr/>
          <p:nvPr/>
        </p:nvSpPr>
        <p:spPr>
          <a:xfrm>
            <a:off x="272988" y="4451584"/>
            <a:ext cx="1371429" cy="34285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43" dirty="0">
                <a:solidFill>
                  <a:schemeClr val="tx1"/>
                </a:solidFill>
              </a:rPr>
              <a:t>Employee Relation</a:t>
            </a:r>
            <a:endParaRPr lang="th-TH" sz="1143" dirty="0">
              <a:solidFill>
                <a:schemeClr val="tx1"/>
              </a:solidFill>
            </a:endParaRPr>
          </a:p>
        </p:txBody>
      </p:sp>
      <p:sp>
        <p:nvSpPr>
          <p:cNvPr id="59" name="สี่เหลี่ยมผืนผ้ามุมมน 58"/>
          <p:cNvSpPr/>
          <p:nvPr/>
        </p:nvSpPr>
        <p:spPr>
          <a:xfrm>
            <a:off x="10642971" y="1706229"/>
            <a:ext cx="1204900" cy="330703"/>
          </a:xfrm>
          <a:prstGeom prst="roundRect">
            <a:avLst/>
          </a:prstGeom>
          <a:solidFill>
            <a:srgbClr val="8BCD4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38" dirty="0">
                <a:solidFill>
                  <a:schemeClr val="tx1"/>
                </a:solidFill>
              </a:rPr>
              <a:t>New Employee</a:t>
            </a:r>
            <a:endParaRPr lang="th-TH" sz="1238" dirty="0">
              <a:solidFill>
                <a:schemeClr val="tx1"/>
              </a:solidFill>
            </a:endParaRPr>
          </a:p>
        </p:txBody>
      </p:sp>
      <p:sp>
        <p:nvSpPr>
          <p:cNvPr id="62" name="สี่เหลี่ยมผืนผ้ามุมมน 20"/>
          <p:cNvSpPr/>
          <p:nvPr/>
        </p:nvSpPr>
        <p:spPr>
          <a:xfrm>
            <a:off x="8914776" y="565403"/>
            <a:ext cx="1172656" cy="300595"/>
          </a:xfrm>
          <a:prstGeom prst="roundRect">
            <a:avLst/>
          </a:prstGeom>
          <a:solidFill>
            <a:srgbClr val="FFCA2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19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พันธกิจ</a:t>
            </a:r>
            <a:r>
              <a:rPr lang="en-US" sz="1619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(80)</a:t>
            </a:r>
            <a:endParaRPr lang="th-TH" sz="1619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สี่เหลี่ยมผืนผ้ามุมมน 20"/>
          <p:cNvSpPr/>
          <p:nvPr/>
        </p:nvSpPr>
        <p:spPr>
          <a:xfrm>
            <a:off x="8918229" y="1166183"/>
            <a:ext cx="1172656" cy="300595"/>
          </a:xfrm>
          <a:prstGeom prst="roundRect">
            <a:avLst/>
          </a:prstGeom>
          <a:solidFill>
            <a:srgbClr val="FFCA2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19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เชิงรุก</a:t>
            </a:r>
            <a:r>
              <a:rPr lang="en-US" sz="1619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(20)</a:t>
            </a:r>
            <a:endParaRPr lang="th-TH" sz="1619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4" name="กล่องข้อความ 51"/>
          <p:cNvSpPr txBox="1"/>
          <p:nvPr/>
        </p:nvSpPr>
        <p:spPr>
          <a:xfrm>
            <a:off x="10378801" y="1008705"/>
            <a:ext cx="1225015" cy="619978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43" dirty="0">
                <a:solidFill>
                  <a:schemeClr val="tx1"/>
                </a:solidFill>
              </a:rPr>
              <a:t>-Job Description</a:t>
            </a:r>
          </a:p>
          <a:p>
            <a:r>
              <a:rPr lang="en-US" sz="1143" dirty="0">
                <a:solidFill>
                  <a:schemeClr val="tx1"/>
                </a:solidFill>
              </a:rPr>
              <a:t>-Job Specification</a:t>
            </a:r>
          </a:p>
          <a:p>
            <a:r>
              <a:rPr lang="en-US" sz="1143" dirty="0">
                <a:solidFill>
                  <a:schemeClr val="tx1"/>
                </a:solidFill>
              </a:rPr>
              <a:t>-Competency</a:t>
            </a:r>
          </a:p>
        </p:txBody>
      </p:sp>
      <p:sp>
        <p:nvSpPr>
          <p:cNvPr id="67" name="สี่เหลี่ยมผืนผ้ามุมมน 58"/>
          <p:cNvSpPr/>
          <p:nvPr/>
        </p:nvSpPr>
        <p:spPr>
          <a:xfrm>
            <a:off x="10642061" y="2098961"/>
            <a:ext cx="1205810" cy="330703"/>
          </a:xfrm>
          <a:prstGeom prst="roundRect">
            <a:avLst/>
          </a:prstGeom>
          <a:solidFill>
            <a:srgbClr val="8BCD4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dirty="0">
                <a:solidFill>
                  <a:schemeClr val="tx1"/>
                </a:solidFill>
              </a:rPr>
              <a:t>Talent</a:t>
            </a:r>
            <a:endParaRPr lang="th-TH" sz="1333" dirty="0">
              <a:solidFill>
                <a:schemeClr val="tx1"/>
              </a:solidFill>
            </a:endParaRPr>
          </a:p>
        </p:txBody>
      </p:sp>
      <p:sp>
        <p:nvSpPr>
          <p:cNvPr id="69" name="Left Brace 68"/>
          <p:cNvSpPr/>
          <p:nvPr/>
        </p:nvSpPr>
        <p:spPr>
          <a:xfrm>
            <a:off x="8607928" y="686548"/>
            <a:ext cx="310301" cy="689700"/>
          </a:xfrm>
          <a:prstGeom prst="leftBrace">
            <a:avLst/>
          </a:prstGeom>
          <a:ln>
            <a:solidFill>
              <a:srgbClr val="FB9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sp>
        <p:nvSpPr>
          <p:cNvPr id="74" name="สี่เหลี่ยมผืนผ้ามุมมน 28"/>
          <p:cNvSpPr/>
          <p:nvPr/>
        </p:nvSpPr>
        <p:spPr>
          <a:xfrm>
            <a:off x="10642060" y="3292065"/>
            <a:ext cx="1205811" cy="332571"/>
          </a:xfrm>
          <a:prstGeom prst="roundRect">
            <a:avLst/>
          </a:prstGeom>
          <a:solidFill>
            <a:srgbClr val="8BCD4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43" dirty="0">
                <a:solidFill>
                  <a:schemeClr val="tx1"/>
                </a:solidFill>
              </a:rPr>
              <a:t>Compensation and Benefits </a:t>
            </a:r>
            <a:endParaRPr lang="th-TH" sz="1143" dirty="0">
              <a:solidFill>
                <a:schemeClr val="tx1"/>
              </a:solidFill>
            </a:endParaRPr>
          </a:p>
        </p:txBody>
      </p:sp>
      <p:sp>
        <p:nvSpPr>
          <p:cNvPr id="75" name="Left Brace 74"/>
          <p:cNvSpPr/>
          <p:nvPr/>
        </p:nvSpPr>
        <p:spPr>
          <a:xfrm>
            <a:off x="10138879" y="1023218"/>
            <a:ext cx="198281" cy="598198"/>
          </a:xfrm>
          <a:prstGeom prst="leftBrace">
            <a:avLst/>
          </a:prstGeom>
          <a:ln>
            <a:solidFill>
              <a:srgbClr val="FB9F2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89143" y="6538872"/>
            <a:ext cx="2612571" cy="365125"/>
          </a:xfrm>
        </p:spPr>
        <p:txBody>
          <a:bodyPr/>
          <a:lstStyle/>
          <a:p>
            <a:fld id="{C10EEE02-F3A4-4963-94DF-5DAD6F3E1729}" type="slidenum">
              <a:rPr lang="th-TH" sz="1333">
                <a:latin typeface="TH SarabunPSK" pitchFamily="34" charset="-34"/>
                <a:cs typeface="TH SarabunPSK" pitchFamily="34" charset="-34"/>
              </a:rPr>
              <a:pPr/>
              <a:t>9</a:t>
            </a:fld>
            <a:endParaRPr lang="th-TH" sz="1333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6" name="วงเล็บปีกกาซ้าย 36"/>
          <p:cNvSpPr/>
          <p:nvPr/>
        </p:nvSpPr>
        <p:spPr>
          <a:xfrm>
            <a:off x="10519625" y="1811990"/>
            <a:ext cx="122435" cy="471916"/>
          </a:xfrm>
          <a:prstGeom prst="leftBrace">
            <a:avLst>
              <a:gd name="adj1" fmla="val 31893"/>
              <a:gd name="adj2" fmla="val 50000"/>
            </a:avLst>
          </a:prstGeom>
          <a:ln w="190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2667" dirty="0"/>
          </a:p>
        </p:txBody>
      </p:sp>
      <p:sp>
        <p:nvSpPr>
          <p:cNvPr id="76" name="Left Brace 75"/>
          <p:cNvSpPr/>
          <p:nvPr/>
        </p:nvSpPr>
        <p:spPr>
          <a:xfrm>
            <a:off x="10127650" y="361246"/>
            <a:ext cx="198281" cy="598198"/>
          </a:xfrm>
          <a:prstGeom prst="leftBrace">
            <a:avLst/>
          </a:prstGeom>
          <a:ln>
            <a:solidFill>
              <a:srgbClr val="FB9F2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667" dirty="0"/>
          </a:p>
        </p:txBody>
      </p:sp>
      <p:sp>
        <p:nvSpPr>
          <p:cNvPr id="68" name="วงเล็บปีกกาซ้าย 35"/>
          <p:cNvSpPr/>
          <p:nvPr/>
        </p:nvSpPr>
        <p:spPr>
          <a:xfrm>
            <a:off x="6452303" y="236644"/>
            <a:ext cx="666734" cy="784350"/>
          </a:xfrm>
          <a:prstGeom prst="leftBrace">
            <a:avLst>
              <a:gd name="adj1" fmla="val 15135"/>
              <a:gd name="adj2" fmla="val 45072"/>
            </a:avLst>
          </a:prstGeom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sz="2667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77" name="สี่เหลี่ยมผืนผ้ามุมมน 20"/>
          <p:cNvSpPr/>
          <p:nvPr/>
        </p:nvSpPr>
        <p:spPr>
          <a:xfrm>
            <a:off x="7098304" y="49149"/>
            <a:ext cx="2094077" cy="445714"/>
          </a:xfrm>
          <a:prstGeom prst="roundRect">
            <a:avLst/>
          </a:prstGeom>
          <a:gradFill flip="none" rotWithShape="1">
            <a:gsLst>
              <a:gs pos="0">
                <a:srgbClr val="FAC61E"/>
              </a:gs>
              <a:gs pos="50000">
                <a:srgbClr val="FFD03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4" dirty="0">
                <a:solidFill>
                  <a:schemeClr val="tx1"/>
                </a:solidFill>
              </a:rPr>
              <a:t>Workforce</a:t>
            </a:r>
            <a:br>
              <a:rPr lang="en-US" sz="1524" dirty="0">
                <a:solidFill>
                  <a:schemeClr val="tx1"/>
                </a:solidFill>
              </a:rPr>
            </a:br>
            <a:r>
              <a:rPr lang="en-US" sz="1524" dirty="0">
                <a:solidFill>
                  <a:schemeClr val="tx1"/>
                </a:solidFill>
              </a:rPr>
              <a:t>Change Management</a:t>
            </a:r>
            <a:endParaRPr lang="th-TH" sz="1524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953484" y="5177813"/>
            <a:ext cx="3910433" cy="1595509"/>
            <a:chOff x="7700665" y="5449365"/>
            <a:chExt cx="4105955" cy="1675284"/>
          </a:xfrm>
        </p:grpSpPr>
        <p:sp>
          <p:nvSpPr>
            <p:cNvPr id="33" name="สี่เหลี่ยมผืนผ้ามุมมน 32"/>
            <p:cNvSpPr/>
            <p:nvPr/>
          </p:nvSpPr>
          <p:spPr>
            <a:xfrm>
              <a:off x="7968077" y="6334022"/>
              <a:ext cx="1953641" cy="396000"/>
            </a:xfrm>
            <a:prstGeom prst="roundRect">
              <a:avLst/>
            </a:prstGeom>
            <a:gradFill flip="none" rotWithShape="1">
              <a:gsLst>
                <a:gs pos="0">
                  <a:srgbClr val="4096EC"/>
                </a:gs>
                <a:gs pos="100000">
                  <a:srgbClr val="47A7FF"/>
                </a:gs>
              </a:gsLst>
              <a:lin ang="5400000" scaled="1"/>
              <a:tileRect/>
            </a:gradFill>
            <a:ln>
              <a:solidFill>
                <a:srgbClr val="00B0F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dirty="0">
                  <a:solidFill>
                    <a:sysClr val="windowText" lastClr="000000"/>
                  </a:solidFill>
                </a:rPr>
                <a:t>Happy University</a:t>
              </a:r>
              <a:endParaRPr lang="th-TH" sz="1333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สี่เหลี่ยมผืนผ้ามุมมน 33"/>
            <p:cNvSpPr/>
            <p:nvPr/>
          </p:nvSpPr>
          <p:spPr>
            <a:xfrm>
              <a:off x="7968077" y="5888111"/>
              <a:ext cx="1953641" cy="396000"/>
            </a:xfrm>
            <a:prstGeom prst="roundRect">
              <a:avLst/>
            </a:prstGeom>
            <a:gradFill flip="none" rotWithShape="1">
              <a:gsLst>
                <a:gs pos="0">
                  <a:srgbClr val="4096EC"/>
                </a:gs>
                <a:gs pos="100000">
                  <a:srgbClr val="47A7FF"/>
                </a:gs>
              </a:gsLst>
              <a:lin ang="5400000" scaled="1"/>
              <a:tileRect/>
            </a:gradFill>
            <a:ln>
              <a:solidFill>
                <a:srgbClr val="00B0F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dirty="0">
                  <a:solidFill>
                    <a:sysClr val="windowText" lastClr="000000"/>
                  </a:solidFill>
                </a:rPr>
                <a:t>Training</a:t>
              </a:r>
              <a:endParaRPr lang="th-TH" sz="1333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สี่เหลี่ยมผืนผ้ามุมมน 34"/>
            <p:cNvSpPr/>
            <p:nvPr/>
          </p:nvSpPr>
          <p:spPr>
            <a:xfrm>
              <a:off x="7968077" y="5449365"/>
              <a:ext cx="1953274" cy="396000"/>
            </a:xfrm>
            <a:prstGeom prst="roundRect">
              <a:avLst/>
            </a:prstGeom>
            <a:gradFill flip="none" rotWithShape="1">
              <a:gsLst>
                <a:gs pos="0">
                  <a:srgbClr val="4096EC"/>
                </a:gs>
                <a:gs pos="100000">
                  <a:srgbClr val="47A7FF"/>
                </a:gs>
              </a:gsLst>
              <a:lin ang="5400000" scaled="1"/>
              <a:tileRect/>
            </a:gradFill>
            <a:ln>
              <a:solidFill>
                <a:srgbClr val="00B0F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33" dirty="0">
                  <a:solidFill>
                    <a:sysClr val="windowText" lastClr="000000"/>
                  </a:solidFill>
                </a:rPr>
                <a:t>Scholarship</a:t>
              </a:r>
              <a:endParaRPr lang="th-TH" sz="1333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วงเล็บปีกกาซ้าย 37"/>
            <p:cNvSpPr/>
            <p:nvPr/>
          </p:nvSpPr>
          <p:spPr>
            <a:xfrm>
              <a:off x="7700665" y="5693366"/>
              <a:ext cx="291886" cy="1288328"/>
            </a:xfrm>
            <a:prstGeom prst="leftBrace">
              <a:avLst>
                <a:gd name="adj1" fmla="val 25994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2667" dirty="0"/>
            </a:p>
          </p:txBody>
        </p:sp>
        <p:sp>
          <p:nvSpPr>
            <p:cNvPr id="70" name="สี่เหลี่ยมผืนผ้ามุมมน 40"/>
            <p:cNvSpPr/>
            <p:nvPr/>
          </p:nvSpPr>
          <p:spPr>
            <a:xfrm>
              <a:off x="10177344" y="5915267"/>
              <a:ext cx="1620000" cy="349200"/>
            </a:xfrm>
            <a:prstGeom prst="roundRect">
              <a:avLst/>
            </a:prstGeom>
            <a:solidFill>
              <a:srgbClr val="BBD6E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4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Moral University</a:t>
              </a:r>
              <a:endParaRPr lang="th-TH" sz="114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1" name="สี่เหลี่ยมผืนผ้ามุมมน 40"/>
            <p:cNvSpPr/>
            <p:nvPr/>
          </p:nvSpPr>
          <p:spPr>
            <a:xfrm>
              <a:off x="10186620" y="6349630"/>
              <a:ext cx="1620000" cy="349200"/>
            </a:xfrm>
            <a:prstGeom prst="roundRect">
              <a:avLst/>
            </a:prstGeom>
            <a:solidFill>
              <a:srgbClr val="BBD6E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4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University of Peace</a:t>
              </a:r>
              <a:endParaRPr lang="th-TH" sz="114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2" name="สี่เหลี่ยมผืนผ้ามุมมน 40"/>
            <p:cNvSpPr/>
            <p:nvPr/>
          </p:nvSpPr>
          <p:spPr>
            <a:xfrm>
              <a:off x="10185765" y="6775449"/>
              <a:ext cx="1620000" cy="349200"/>
            </a:xfrm>
            <a:prstGeom prst="roundRect">
              <a:avLst/>
            </a:prstGeom>
            <a:solidFill>
              <a:srgbClr val="BBD6E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43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Healthy University</a:t>
              </a:r>
              <a:endParaRPr lang="th-TH" sz="114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3" name="Left Brace 72"/>
            <p:cNvSpPr/>
            <p:nvPr/>
          </p:nvSpPr>
          <p:spPr>
            <a:xfrm>
              <a:off x="9915726" y="6088756"/>
              <a:ext cx="290285" cy="928914"/>
            </a:xfrm>
            <a:prstGeom prst="leftBrace">
              <a:avLst>
                <a:gd name="adj1" fmla="val 32256"/>
                <a:gd name="adj2" fmla="val 5013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667" dirty="0"/>
            </a:p>
          </p:txBody>
        </p:sp>
      </p:grpSp>
      <p:sp>
        <p:nvSpPr>
          <p:cNvPr id="88" name="สี่เหลี่ยมผืนผ้ามุมมน 33"/>
          <p:cNvSpPr/>
          <p:nvPr/>
        </p:nvSpPr>
        <p:spPr>
          <a:xfrm>
            <a:off x="8208163" y="6448603"/>
            <a:ext cx="1860610" cy="377143"/>
          </a:xfrm>
          <a:prstGeom prst="roundRect">
            <a:avLst/>
          </a:prstGeom>
          <a:gradFill flip="none" rotWithShape="1">
            <a:gsLst>
              <a:gs pos="0">
                <a:srgbClr val="4096EC"/>
              </a:gs>
              <a:gs pos="100000">
                <a:srgbClr val="47A7FF"/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38" dirty="0">
                <a:solidFill>
                  <a:sysClr val="windowText" lastClr="000000"/>
                </a:solidFill>
              </a:rPr>
              <a:t>Learning &amp; Development Effectiveness</a:t>
            </a:r>
            <a:endParaRPr lang="th-TH" sz="1238" dirty="0">
              <a:solidFill>
                <a:sysClr val="windowText" lastClr="000000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799649" y="322884"/>
            <a:ext cx="9673665" cy="6224721"/>
            <a:chOff x="550598" y="341192"/>
            <a:chExt cx="10157348" cy="6535957"/>
          </a:xfrm>
        </p:grpSpPr>
        <p:grpSp>
          <p:nvGrpSpPr>
            <p:cNvPr id="95" name="Group 94"/>
            <p:cNvGrpSpPr/>
            <p:nvPr/>
          </p:nvGrpSpPr>
          <p:grpSpPr>
            <a:xfrm>
              <a:off x="550598" y="341192"/>
              <a:ext cx="10157348" cy="6535957"/>
              <a:chOff x="550598" y="341192"/>
              <a:chExt cx="10157348" cy="6535957"/>
            </a:xfrm>
          </p:grpSpPr>
          <p:grpSp>
            <p:nvGrpSpPr>
              <p:cNvPr id="27" name="กลุ่ม 26"/>
              <p:cNvGrpSpPr/>
              <p:nvPr/>
            </p:nvGrpSpPr>
            <p:grpSpPr>
              <a:xfrm>
                <a:off x="1086326" y="341192"/>
                <a:ext cx="9621620" cy="6535957"/>
                <a:chOff x="2228287" y="252015"/>
                <a:chExt cx="9621620" cy="6224722"/>
              </a:xfrm>
            </p:grpSpPr>
            <p:graphicFrame>
              <p:nvGraphicFramePr>
                <p:cNvPr id="4" name="ไดอะแกรม 3"/>
                <p:cNvGraphicFramePr/>
                <p:nvPr>
                  <p:extLst/>
                </p:nvPr>
              </p:nvGraphicFramePr>
              <p:xfrm>
                <a:off x="2228287" y="252015"/>
                <a:ext cx="8473485" cy="622472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sp>
              <p:nvSpPr>
                <p:cNvPr id="11" name="กล่องข้อความ 10"/>
                <p:cNvSpPr txBox="1"/>
                <p:nvPr/>
              </p:nvSpPr>
              <p:spPr>
                <a:xfrm rot="17688696">
                  <a:off x="7524052" y="3872748"/>
                  <a:ext cx="1525449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prstTxWarp prst="textArchDown">
                    <a:avLst>
                      <a:gd name="adj" fmla="val 891504"/>
                    </a:avLst>
                  </a:prstTxWarp>
                  <a:spAutoFit/>
                </a:bodyPr>
                <a:lstStyle/>
                <a:p>
                  <a:pPr algn="ctr"/>
                  <a:r>
                    <a:rPr lang="th-TH" sz="1524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ความรู้ ทักษะ </a:t>
                  </a:r>
                </a:p>
                <a:p>
                  <a:pPr algn="ctr"/>
                  <a:r>
                    <a:rPr lang="th-TH" sz="1524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ที่จำเป็นต่อการปฏิบัติงาน</a:t>
                  </a:r>
                </a:p>
              </p:txBody>
            </p:sp>
            <p:sp>
              <p:nvSpPr>
                <p:cNvPr id="18" name="ลูกศรซ้าย 17"/>
                <p:cNvSpPr/>
                <p:nvPr/>
              </p:nvSpPr>
              <p:spPr>
                <a:xfrm rot="3704860">
                  <a:off x="3709427" y="3869679"/>
                  <a:ext cx="1854915" cy="9301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prstTxWarp prst="textArchDown">
                    <a:avLst>
                      <a:gd name="adj" fmla="val 414356"/>
                    </a:avLst>
                  </a:prstTxWarp>
                </a:bodyPr>
                <a:lstStyle/>
                <a:p>
                  <a:pPr algn="ctr"/>
                  <a:r>
                    <a:rPr lang="th-TH" sz="1524" b="1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ผลการดำเนินงาน</a:t>
                  </a:r>
                </a:p>
              </p:txBody>
            </p:sp>
            <p:sp>
              <p:nvSpPr>
                <p:cNvPr id="20" name="ลูกศรขวา 19"/>
                <p:cNvSpPr/>
                <p:nvPr/>
              </p:nvSpPr>
              <p:spPr>
                <a:xfrm rot="18820455">
                  <a:off x="3998817" y="1722059"/>
                  <a:ext cx="1960054" cy="900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>
                  <a:prstTxWarp prst="textArchUp">
                    <a:avLst>
                      <a:gd name="adj" fmla="val 11736051"/>
                    </a:avLst>
                  </a:prstTxWarp>
                </a:bodyPr>
                <a:lstStyle/>
                <a:p>
                  <a:pPr algn="ctr"/>
                  <a:r>
                    <a:rPr lang="th-TH" sz="1524" b="1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ความพึงพอใจต่องาน</a:t>
                  </a:r>
                  <a:endParaRPr lang="en-US" sz="1524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  <a:p>
                  <a:pPr algn="ctr"/>
                  <a:r>
                    <a:rPr lang="th-TH" sz="1524" b="1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และองค์กร</a:t>
                  </a:r>
                </a:p>
              </p:txBody>
            </p:sp>
            <p:sp>
              <p:nvSpPr>
                <p:cNvPr id="21" name="สี่เหลี่ยมผืนผ้ามุมมน 20"/>
                <p:cNvSpPr/>
                <p:nvPr/>
              </p:nvSpPr>
              <p:spPr>
                <a:xfrm>
                  <a:off x="8312151" y="726379"/>
                  <a:ext cx="1552073" cy="445714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F4C328"/>
                    </a:gs>
                    <a:gs pos="50000">
                      <a:srgbClr val="FFD03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n>
                  <a:solidFill>
                    <a:schemeClr val="accent4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524" dirty="0">
                      <a:solidFill>
                        <a:schemeClr val="tx1"/>
                      </a:solidFill>
                    </a:rPr>
                    <a:t>Workforce </a:t>
                  </a:r>
                </a:p>
                <a:p>
                  <a:pPr algn="ctr"/>
                  <a:r>
                    <a:rPr lang="en-US" sz="1524" dirty="0">
                      <a:solidFill>
                        <a:schemeClr val="tx1"/>
                      </a:solidFill>
                    </a:rPr>
                    <a:t>Planning</a:t>
                  </a:r>
                </a:p>
              </p:txBody>
            </p:sp>
            <p:sp>
              <p:nvSpPr>
                <p:cNvPr id="23" name="สี่เหลี่ยมผืนผ้ามุมมน 22"/>
                <p:cNvSpPr/>
                <p:nvPr/>
              </p:nvSpPr>
              <p:spPr>
                <a:xfrm>
                  <a:off x="10382344" y="1794189"/>
                  <a:ext cx="1459621" cy="445714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0BD21"/>
                    </a:gs>
                    <a:gs pos="50000">
                      <a:srgbClr val="6FCE28"/>
                    </a:gs>
                    <a:gs pos="100000">
                      <a:srgbClr val="A0DE5C"/>
                    </a:gs>
                  </a:gsLst>
                  <a:lin ang="5400000" scaled="1"/>
                  <a:tileRect/>
                </a:gradFill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524" dirty="0">
                      <a:solidFill>
                        <a:schemeClr val="tx1"/>
                      </a:solidFill>
                    </a:rPr>
                    <a:t>Recruitment</a:t>
                  </a:r>
                  <a:endParaRPr lang="th-TH" sz="1524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สี่เหลี่ยมผืนผ้ามุมมน 23"/>
                <p:cNvSpPr/>
                <p:nvPr/>
              </p:nvSpPr>
              <p:spPr>
                <a:xfrm>
                  <a:off x="10390899" y="2929346"/>
                  <a:ext cx="1459008" cy="4440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0BD21"/>
                    </a:gs>
                    <a:gs pos="50000">
                      <a:srgbClr val="6FCE28"/>
                    </a:gs>
                    <a:gs pos="100000">
                      <a:srgbClr val="A0DE5C"/>
                    </a:gs>
                  </a:gsLst>
                  <a:lin ang="5400000" scaled="1"/>
                  <a:tileRect/>
                </a:gradFill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524" dirty="0">
                      <a:solidFill>
                        <a:schemeClr val="tx1"/>
                      </a:solidFill>
                    </a:rPr>
                    <a:t>Retention &amp;</a:t>
                  </a:r>
                  <a:br>
                    <a:rPr lang="en-US" sz="1524" dirty="0">
                      <a:solidFill>
                        <a:schemeClr val="tx1"/>
                      </a:solidFill>
                    </a:rPr>
                  </a:br>
                  <a:r>
                    <a:rPr lang="en-US" sz="1524" dirty="0">
                      <a:solidFill>
                        <a:schemeClr val="tx1"/>
                      </a:solidFill>
                    </a:rPr>
                    <a:t>Reinforcement</a:t>
                  </a:r>
                  <a:endParaRPr lang="th-TH" sz="1524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ลูกศรซ้าย 18"/>
                <p:cNvSpPr/>
                <p:nvPr/>
              </p:nvSpPr>
              <p:spPr>
                <a:xfrm>
                  <a:off x="5516391" y="4784081"/>
                  <a:ext cx="1797269" cy="8708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prstTxWarp prst="textArchDown">
                    <a:avLst>
                      <a:gd name="adj" fmla="val 1166391"/>
                    </a:avLst>
                  </a:prstTxWarp>
                </a:bodyPr>
                <a:lstStyle/>
                <a:p>
                  <a:pPr algn="ctr"/>
                  <a:r>
                    <a:rPr lang="th-TH" sz="1524" b="1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ผลการปฏิบัติงาน </a:t>
                  </a:r>
                </a:p>
                <a:p>
                  <a:pPr algn="ctr"/>
                  <a:r>
                    <a:rPr lang="th-TH" sz="1524" b="1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ผลการพัฒนา</a:t>
                  </a:r>
                  <a:r>
                    <a:rPr lang="en-US" sz="1524" b="1" dirty="0">
                      <a:solidFill>
                        <a:schemeClr val="tx1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 (IDP)</a:t>
                  </a:r>
                  <a:endParaRPr lang="th-TH" sz="1524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44" name="สี่เหลี่ยมผืนผ้ามุมมน 43"/>
              <p:cNvSpPr/>
              <p:nvPr/>
            </p:nvSpPr>
            <p:spPr>
              <a:xfrm>
                <a:off x="550598" y="5637807"/>
                <a:ext cx="1215190" cy="349200"/>
              </a:xfrm>
              <a:prstGeom prst="roundRect">
                <a:avLst/>
              </a:prstGeom>
              <a:solidFill>
                <a:srgbClr val="FF999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33" dirty="0">
                    <a:solidFill>
                      <a:schemeClr val="tx1"/>
                    </a:solidFill>
                  </a:rPr>
                  <a:t>TOR / JA</a:t>
                </a:r>
                <a:endParaRPr lang="th-TH" sz="133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สี่เหลี่ยมผืนผ้ามุมมน 44"/>
              <p:cNvSpPr/>
              <p:nvPr/>
            </p:nvSpPr>
            <p:spPr>
              <a:xfrm>
                <a:off x="563442" y="6203975"/>
                <a:ext cx="1215190" cy="349200"/>
              </a:xfrm>
              <a:prstGeom prst="roundRect">
                <a:avLst/>
              </a:prstGeom>
              <a:solidFill>
                <a:srgbClr val="FF999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33" dirty="0">
                    <a:solidFill>
                      <a:schemeClr val="tx1"/>
                    </a:solidFill>
                  </a:rPr>
                  <a:t>360 </a:t>
                </a:r>
                <a:r>
                  <a:rPr lang="th-TH" sz="1333" dirty="0">
                    <a:solidFill>
                      <a:schemeClr val="tx1"/>
                    </a:solidFill>
                  </a:rPr>
                  <a:t>องศา</a:t>
                </a:r>
              </a:p>
            </p:txBody>
          </p:sp>
          <p:sp>
            <p:nvSpPr>
              <p:cNvPr id="47" name="วงเล็บปีกกาขวา 46"/>
              <p:cNvSpPr/>
              <p:nvPr/>
            </p:nvSpPr>
            <p:spPr>
              <a:xfrm>
                <a:off x="1805575" y="5753922"/>
                <a:ext cx="386194" cy="679298"/>
              </a:xfrm>
              <a:prstGeom prst="rightBrace">
                <a:avLst>
                  <a:gd name="adj1" fmla="val 17247"/>
                  <a:gd name="adj2" fmla="val 50000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 sz="2667" dirty="0"/>
              </a:p>
            </p:txBody>
          </p:sp>
        </p:grpSp>
        <p:sp>
          <p:nvSpPr>
            <p:cNvPr id="97" name="ลูกศรซ้าย 18"/>
            <p:cNvSpPr/>
            <p:nvPr/>
          </p:nvSpPr>
          <p:spPr>
            <a:xfrm rot="2527350">
              <a:off x="5762395" y="1824319"/>
              <a:ext cx="1797269" cy="9143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>
                  <a:gd name="adj" fmla="val 12379690"/>
                </a:avLst>
              </a:prstTxWarp>
            </a:bodyPr>
            <a:lstStyle/>
            <a:p>
              <a:pPr algn="ctr"/>
              <a:r>
                <a:rPr lang="th-TH" sz="1524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อัตรากำลังที่เพียงพอ</a:t>
              </a:r>
            </a:p>
            <a:p>
              <a:pPr algn="ctr"/>
              <a:r>
                <a:rPr lang="th-TH" sz="1524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ต่อ</a:t>
              </a:r>
              <a:r>
                <a:rPr lang="th-TH" sz="1524" b="1" dirty="0">
                  <a:solidFill>
                    <a:sysClr val="windowText" lastClr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การปฏิบัติงาน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642119" y="1523601"/>
            <a:ext cx="3299524" cy="3920002"/>
            <a:chOff x="3519425" y="1599781"/>
            <a:chExt cx="3464500" cy="4116002"/>
          </a:xfrm>
        </p:grpSpPr>
        <p:sp>
          <p:nvSpPr>
            <p:cNvPr id="2" name="วงรี 1"/>
            <p:cNvSpPr/>
            <p:nvPr/>
          </p:nvSpPr>
          <p:spPr>
            <a:xfrm>
              <a:off x="5100749" y="1599781"/>
              <a:ext cx="396000" cy="396000"/>
            </a:xfrm>
            <a:prstGeom prst="ellipse">
              <a:avLst/>
            </a:prstGeom>
            <a:solidFill>
              <a:srgbClr val="3399FF"/>
            </a:solidFill>
            <a:ln w="381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th-TH" sz="19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วงรี 54"/>
            <p:cNvSpPr/>
            <p:nvPr/>
          </p:nvSpPr>
          <p:spPr>
            <a:xfrm>
              <a:off x="6587925" y="2740359"/>
              <a:ext cx="396000" cy="396000"/>
            </a:xfrm>
            <a:prstGeom prst="ellipse">
              <a:avLst/>
            </a:prstGeom>
            <a:solidFill>
              <a:srgbClr val="3399FF"/>
            </a:solidFill>
            <a:ln w="381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th-TH" sz="19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วงรี 55"/>
            <p:cNvSpPr/>
            <p:nvPr/>
          </p:nvSpPr>
          <p:spPr>
            <a:xfrm>
              <a:off x="6050673" y="5309502"/>
              <a:ext cx="396000" cy="396000"/>
            </a:xfrm>
            <a:prstGeom prst="ellipse">
              <a:avLst/>
            </a:prstGeom>
            <a:solidFill>
              <a:srgbClr val="3399FF"/>
            </a:solidFill>
            <a:ln w="381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th-TH" sz="19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วงรี 56"/>
            <p:cNvSpPr/>
            <p:nvPr/>
          </p:nvSpPr>
          <p:spPr>
            <a:xfrm>
              <a:off x="3809830" y="5319783"/>
              <a:ext cx="396000" cy="396000"/>
            </a:xfrm>
            <a:prstGeom prst="ellipse">
              <a:avLst/>
            </a:prstGeom>
            <a:solidFill>
              <a:srgbClr val="3399FF"/>
            </a:solidFill>
            <a:ln w="381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th-TH" sz="19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วงรี 57"/>
            <p:cNvSpPr/>
            <p:nvPr/>
          </p:nvSpPr>
          <p:spPr>
            <a:xfrm>
              <a:off x="3519425" y="2724548"/>
              <a:ext cx="396000" cy="396000"/>
            </a:xfrm>
            <a:prstGeom prst="ellipse">
              <a:avLst/>
            </a:prstGeom>
            <a:solidFill>
              <a:srgbClr val="3399FF"/>
            </a:solidFill>
            <a:ln w="38100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 contourW="12700"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5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th-TH" sz="19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5" name="Diagram 4"/>
          <p:cNvGraphicFramePr/>
          <p:nvPr>
            <p:extLst/>
          </p:nvPr>
        </p:nvGraphicFramePr>
        <p:xfrm>
          <a:off x="4850238" y="0"/>
          <a:ext cx="1018023" cy="67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8" name="Diagram 77"/>
          <p:cNvGraphicFramePr/>
          <p:nvPr>
            <p:extLst/>
          </p:nvPr>
        </p:nvGraphicFramePr>
        <p:xfrm>
          <a:off x="8059100" y="2016350"/>
          <a:ext cx="1018023" cy="67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4" name="Diagram 83"/>
          <p:cNvGraphicFramePr/>
          <p:nvPr>
            <p:extLst/>
          </p:nvPr>
        </p:nvGraphicFramePr>
        <p:xfrm>
          <a:off x="7213448" y="6205152"/>
          <a:ext cx="1018023" cy="67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5" name="Diagram 84"/>
          <p:cNvGraphicFramePr/>
          <p:nvPr>
            <p:extLst/>
          </p:nvPr>
        </p:nvGraphicFramePr>
        <p:xfrm>
          <a:off x="1868783" y="6225981"/>
          <a:ext cx="1018023" cy="67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86" name="Diagram 85"/>
          <p:cNvGraphicFramePr/>
          <p:nvPr>
            <p:extLst/>
          </p:nvPr>
        </p:nvGraphicFramePr>
        <p:xfrm>
          <a:off x="1307900" y="2164540"/>
          <a:ext cx="1018023" cy="678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79" name="วงรี 57"/>
          <p:cNvSpPr/>
          <p:nvPr/>
        </p:nvSpPr>
        <p:spPr>
          <a:xfrm>
            <a:off x="5094661" y="4165324"/>
            <a:ext cx="377143" cy="377143"/>
          </a:xfrm>
          <a:prstGeom prst="ellipse">
            <a:avLst/>
          </a:prstGeom>
          <a:solidFill>
            <a:srgbClr val="3399FF"/>
          </a:solidFill>
          <a:ln w="381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th-TH" sz="190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สี่เหลี่ยมผืนผ้ามุมมน 28"/>
          <p:cNvSpPr/>
          <p:nvPr/>
        </p:nvSpPr>
        <p:spPr>
          <a:xfrm>
            <a:off x="10642060" y="3690473"/>
            <a:ext cx="1205811" cy="332571"/>
          </a:xfrm>
          <a:prstGeom prst="roundRect">
            <a:avLst/>
          </a:prstGeom>
          <a:solidFill>
            <a:srgbClr val="8BCD4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43" dirty="0">
                <a:solidFill>
                  <a:schemeClr val="tx1"/>
                </a:solidFill>
              </a:rPr>
              <a:t>Reward and Recognition</a:t>
            </a:r>
            <a:endParaRPr lang="th-TH" sz="114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2123</Words>
  <Application>Microsoft Office PowerPoint</Application>
  <PresentationFormat>กำหนดเอง</PresentationFormat>
  <Paragraphs>463</Paragraphs>
  <Slides>12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ธีมของ Office</vt:lpstr>
      <vt:lpstr>การปฏิรูปการบริหารงานบุคคล   สู่ Thailand 4.0</vt:lpstr>
      <vt:lpstr>งานนำเสนอ PowerPoint</vt:lpstr>
      <vt:lpstr>บุคลากรมหาวิทยาลัยเชียงใหม่ในศตวรรษที่ 21 ?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การปฏิรูป ระบบการบริหารงานบุคคล สู่ยุค 4.0</vt:lpstr>
      <vt:lpstr>บุคลากรสายวิชาการในปัจจุบัน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การปฏิรูปการบริหารงานบุคคล สู่Thailand 4.0</dc:title>
  <dc:creator>HP</dc:creator>
  <cp:lastModifiedBy>Windows</cp:lastModifiedBy>
  <cp:revision>222</cp:revision>
  <cp:lastPrinted>2017-06-16T02:50:05Z</cp:lastPrinted>
  <dcterms:created xsi:type="dcterms:W3CDTF">2017-05-25T03:14:07Z</dcterms:created>
  <dcterms:modified xsi:type="dcterms:W3CDTF">2017-06-16T04:33:12Z</dcterms:modified>
</cp:coreProperties>
</file>